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</p:sldMasterIdLst>
  <p:notesMasterIdLst>
    <p:notesMasterId r:id="rId26"/>
  </p:notesMasterIdLst>
  <p:sldIdLst>
    <p:sldId id="294" r:id="rId5"/>
    <p:sldId id="295" r:id="rId6"/>
    <p:sldId id="257" r:id="rId7"/>
    <p:sldId id="300" r:id="rId8"/>
    <p:sldId id="258" r:id="rId9"/>
    <p:sldId id="265" r:id="rId10"/>
    <p:sldId id="266" r:id="rId11"/>
    <p:sldId id="259" r:id="rId12"/>
    <p:sldId id="267" r:id="rId13"/>
    <p:sldId id="262" r:id="rId14"/>
    <p:sldId id="263" r:id="rId15"/>
    <p:sldId id="268" r:id="rId16"/>
    <p:sldId id="264" r:id="rId17"/>
    <p:sldId id="269" r:id="rId18"/>
    <p:sldId id="271" r:id="rId19"/>
    <p:sldId id="270" r:id="rId20"/>
    <p:sldId id="256" r:id="rId21"/>
    <p:sldId id="272" r:id="rId22"/>
    <p:sldId id="302" r:id="rId23"/>
    <p:sldId id="296" r:id="rId24"/>
    <p:sldId id="297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D5BB"/>
    <a:srgbClr val="4EC29C"/>
    <a:srgbClr val="BA6CA4"/>
    <a:srgbClr val="92D05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9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73786-4B60-4853-A0B8-2AB05031D702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CBE37-BB6D-4575-8822-219BE7E31AE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166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52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33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881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25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502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3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880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139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1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85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6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077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72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584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008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383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053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506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52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78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76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8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4044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07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447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11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24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721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559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04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91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251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3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0361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56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6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65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7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45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59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45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07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77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32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717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79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43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700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323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0B63-725A-4145-BD1C-EF15C34A10AC}" type="datetimeFigureOut">
              <a:rPr lang="hu-HU" smtClean="0"/>
              <a:t>2021. 10. 18.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9002-8201-4A21-9B80-830DB7518A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177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2021. 10. 18.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cYvyYKxzYlY&amp;list=PLf3Mk1zfmKJe1sFPBzNGCYW7IO0BExAAS&amp;index=6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honlap.parokia.hu/data/attachments/2016/07/31/KalvinJ.m4v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www.youtube.com/watch?v=dDgUnrzLZQQ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3.xml"/><Relationship Id="rId4" Type="http://schemas.openxmlformats.org/officeDocument/2006/relationships/hyperlink" Target="https://www.youtube.com/watch?v=TcuFBLwPtj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MlkVPcJlYS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0DEAB"/>
            </a:gs>
            <a:gs pos="97000">
              <a:srgbClr val="1E78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564060"/>
            <a:ext cx="2142309" cy="2012705"/>
          </a:xfrm>
          <a:prstGeom prst="ellipse">
            <a:avLst/>
          </a:prstGeom>
          <a:solidFill>
            <a:srgbClr val="FAE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71244" y="1890063"/>
            <a:ext cx="8307251" cy="4154984"/>
          </a:xfrm>
          <a:prstGeom prst="rect">
            <a:avLst/>
          </a:prstGeom>
          <a:solidFill>
            <a:srgbClr val="87D5BB"/>
          </a:solidFill>
          <a:ln w="60325" cap="rnd">
            <a:solidFill>
              <a:schemeClr val="bg1"/>
            </a:solidFill>
            <a:prstDash val="sysDot"/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  <a:endParaRPr lang="hu-H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12718"/>
            <a:ext cx="12192000" cy="1200329"/>
          </a:xfrm>
          <a:prstGeom prst="rect">
            <a:avLst/>
          </a:prstGeom>
          <a:solidFill>
            <a:srgbClr val="87D5BB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3600" b="0" i="0" dirty="0">
                <a:solidFill>
                  <a:srgbClr val="000000"/>
                </a:solidFill>
                <a:effectLst/>
                <a:latin typeface="+mj-lt"/>
              </a:rPr>
              <a:t>1. Reformáció ünnepe: az egyház megújulása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3600" b="0" i="0" dirty="0">
                <a:solidFill>
                  <a:srgbClr val="000000"/>
                </a:solidFill>
                <a:effectLst/>
                <a:latin typeface="+mj-lt"/>
              </a:rPr>
              <a:t> Luther és Kálvin</a:t>
            </a: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136072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97" y="171450"/>
            <a:ext cx="9754879" cy="651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Lekerekített téglalap 2"/>
          <p:cNvSpPr/>
          <p:nvPr/>
        </p:nvSpPr>
        <p:spPr>
          <a:xfrm>
            <a:off x="76201" y="838200"/>
            <a:ext cx="2237096" cy="5810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 apostol volt az, aki három missziói útja során különböző városokba vitte Isten Igéjét.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Ott tanított Jézusról és arról, amit Ő értünk tett.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Sokan megtértek, így új gyülekezetek jöttek létre.</a:t>
            </a:r>
          </a:p>
        </p:txBody>
      </p:sp>
    </p:spTree>
    <p:extLst>
      <p:ext uri="{BB962C8B-B14F-4D97-AF65-F5344CB8AC3E}">
        <p14:creationId xmlns:p14="http://schemas.microsoft.com/office/powerpoint/2010/main" val="15800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74" y="79551"/>
            <a:ext cx="9090326" cy="669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Jobbra nyíl 2"/>
          <p:cNvSpPr/>
          <p:nvPr/>
        </p:nvSpPr>
        <p:spPr>
          <a:xfrm>
            <a:off x="0" y="0"/>
            <a:ext cx="4203700" cy="6680200"/>
          </a:xfrm>
          <a:prstGeom prst="rightArrow">
            <a:avLst>
              <a:gd name="adj1" fmla="val 50000"/>
              <a:gd name="adj2" fmla="val 5312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u-H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Kr.után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380-tól I. </a:t>
            </a:r>
            <a:r>
              <a:rPr lang="hu-H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Theodosius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császár államvallássá tette a keresztyénséget a Római Birodalomban.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Innentől ez volt az egyetlen vallás, amit törvényesen gyakorolni lehetett.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keresztyénség gyorsan terjedt ezután. </a:t>
            </a:r>
          </a:p>
        </p:txBody>
      </p:sp>
    </p:spTree>
    <p:extLst>
      <p:ext uri="{BB962C8B-B14F-4D97-AF65-F5344CB8AC3E}">
        <p14:creationId xmlns:p14="http://schemas.microsoft.com/office/powerpoint/2010/main" val="33850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70" y="88900"/>
            <a:ext cx="9064954" cy="668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Lekerekített téglalap 2"/>
          <p:cNvSpPr/>
          <p:nvPr/>
        </p:nvSpPr>
        <p:spPr>
          <a:xfrm>
            <a:off x="76201" y="838200"/>
            <a:ext cx="2237096" cy="5810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Valami azonban elromlott…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XV. századra az egyház megváltozott.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lett, mint ami eredetileg volt.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a térképet! Mit látsz rajta, aminek köze lehet az egyházhoz?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gondolsz, miért lehet ez probléma?</a:t>
            </a:r>
          </a:p>
        </p:txBody>
      </p:sp>
    </p:spTree>
    <p:extLst>
      <p:ext uri="{BB962C8B-B14F-4D97-AF65-F5344CB8AC3E}">
        <p14:creationId xmlns:p14="http://schemas.microsoft.com/office/powerpoint/2010/main" val="3393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663575" y="490539"/>
            <a:ext cx="596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Valami azonban elromlott… </a:t>
            </a:r>
          </a:p>
        </p:txBody>
      </p:sp>
      <p:sp>
        <p:nvSpPr>
          <p:cNvPr id="8" name="Jobbra nyíl 7"/>
          <p:cNvSpPr/>
          <p:nvPr/>
        </p:nvSpPr>
        <p:spPr>
          <a:xfrm>
            <a:off x="180974" y="1223964"/>
            <a:ext cx="6105526" cy="130492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középkorra már nagy feszültség volt érezhető.</a:t>
            </a:r>
          </a:p>
        </p:txBody>
      </p:sp>
      <p:sp>
        <p:nvSpPr>
          <p:cNvPr id="6" name="Jobbra nyíl 5"/>
          <p:cNvSpPr/>
          <p:nvPr/>
        </p:nvSpPr>
        <p:spPr>
          <a:xfrm>
            <a:off x="180974" y="2828926"/>
            <a:ext cx="6391276" cy="220027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egyházban egyre kevésbé lett fontos Isten és az Ő Igéje. Helyette a pénz és a gazdagság került a középpontba.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Jobbra nyíl 8"/>
          <p:cNvSpPr/>
          <p:nvPr/>
        </p:nvSpPr>
        <p:spPr>
          <a:xfrm>
            <a:off x="180974" y="5400676"/>
            <a:ext cx="6105526" cy="1304924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Megváltozott az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egyházi vezetők és sok pap értékrendje is.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Jobbra nyíl 11"/>
          <p:cNvSpPr/>
          <p:nvPr/>
        </p:nvSpPr>
        <p:spPr>
          <a:xfrm>
            <a:off x="5908673" y="2097386"/>
            <a:ext cx="6105526" cy="1304924"/>
          </a:xfrm>
          <a:prstGeom prst="rightArrow">
            <a:avLst/>
          </a:prstGeom>
          <a:solidFill>
            <a:srgbClr val="FF000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Aki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nem értett velük, azt gyakran üldözték.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Jobbra nyíl 12"/>
          <p:cNvSpPr/>
          <p:nvPr/>
        </p:nvSpPr>
        <p:spPr>
          <a:xfrm>
            <a:off x="6356349" y="3559176"/>
            <a:ext cx="5657850" cy="3209925"/>
          </a:xfrm>
          <a:prstGeom prst="rightArrow">
            <a:avLst/>
          </a:prstGeom>
          <a:solidFill>
            <a:schemeClr val="accent4">
              <a:lumMod val="75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Háborúkat indítottak (pl. keresztes háborúk). Ezekben Istent és a keresztyén tanítást ürügyként használták fel.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6280150" y="15875"/>
            <a:ext cx="5734049" cy="233362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 foglalkoztak azzal, amit a Szentírásban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olvashatunk. </a:t>
            </a: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emberek a maguk feje és érdekei után kezdtek menni…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0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vízszintesen 1"/>
          <p:cNvSpPr/>
          <p:nvPr/>
        </p:nvSpPr>
        <p:spPr>
          <a:xfrm>
            <a:off x="4962514" y="431296"/>
            <a:ext cx="6918911" cy="3402845"/>
          </a:xfrm>
          <a:custGeom>
            <a:avLst/>
            <a:gdLst>
              <a:gd name="connsiteX0" fmla="*/ 6629400 w 6629400"/>
              <a:gd name="connsiteY0" fmla="*/ 205383 h 3286125"/>
              <a:gd name="connsiteX1" fmla="*/ 6424017 w 6629400"/>
              <a:gd name="connsiteY1" fmla="*/ 410766 h 3286125"/>
              <a:gd name="connsiteX2" fmla="*/ 6424017 w 6629400"/>
              <a:gd name="connsiteY2" fmla="*/ 205383 h 3286125"/>
              <a:gd name="connsiteX3" fmla="*/ 6321326 w 6629400"/>
              <a:gd name="connsiteY3" fmla="*/ 308074 h 3286125"/>
              <a:gd name="connsiteX4" fmla="*/ 6218635 w 6629400"/>
              <a:gd name="connsiteY4" fmla="*/ 205383 h 3286125"/>
              <a:gd name="connsiteX5" fmla="*/ 6218634 w 6629400"/>
              <a:gd name="connsiteY5" fmla="*/ 410766 h 3286125"/>
              <a:gd name="connsiteX6" fmla="*/ 205383 w 6629400"/>
              <a:gd name="connsiteY6" fmla="*/ 410766 h 3286125"/>
              <a:gd name="connsiteX7" fmla="*/ 0 w 6629400"/>
              <a:gd name="connsiteY7" fmla="*/ 616149 h 3286125"/>
              <a:gd name="connsiteX8" fmla="*/ 0 w 6629400"/>
              <a:gd name="connsiteY8" fmla="*/ 3080742 h 3286125"/>
              <a:gd name="connsiteX9" fmla="*/ 205383 w 6629400"/>
              <a:gd name="connsiteY9" fmla="*/ 3286125 h 3286125"/>
              <a:gd name="connsiteX10" fmla="*/ 410766 w 6629400"/>
              <a:gd name="connsiteY10" fmla="*/ 3080742 h 3286125"/>
              <a:gd name="connsiteX11" fmla="*/ 410766 w 6629400"/>
              <a:gd name="connsiteY11" fmla="*/ 2875359 h 3286125"/>
              <a:gd name="connsiteX12" fmla="*/ 6424017 w 6629400"/>
              <a:gd name="connsiteY12" fmla="*/ 2875359 h 3286125"/>
              <a:gd name="connsiteX13" fmla="*/ 6629400 w 6629400"/>
              <a:gd name="connsiteY13" fmla="*/ 2669976 h 3286125"/>
              <a:gd name="connsiteX14" fmla="*/ 6629400 w 6629400"/>
              <a:gd name="connsiteY14" fmla="*/ 205383 h 3286125"/>
              <a:gd name="connsiteX15" fmla="*/ 205383 w 6629400"/>
              <a:gd name="connsiteY15" fmla="*/ 821531 h 3286125"/>
              <a:gd name="connsiteX16" fmla="*/ 410766 w 6629400"/>
              <a:gd name="connsiteY16" fmla="*/ 616148 h 3286125"/>
              <a:gd name="connsiteX17" fmla="*/ 308075 w 6629400"/>
              <a:gd name="connsiteY17" fmla="*/ 513457 h 3286125"/>
              <a:gd name="connsiteX18" fmla="*/ 205384 w 6629400"/>
              <a:gd name="connsiteY18" fmla="*/ 616148 h 3286125"/>
              <a:gd name="connsiteX19" fmla="*/ 205383 w 6629400"/>
              <a:gd name="connsiteY19" fmla="*/ 821531 h 3286125"/>
              <a:gd name="connsiteX0" fmla="*/ 205383 w 6629400"/>
              <a:gd name="connsiteY0" fmla="*/ 821531 h 3286125"/>
              <a:gd name="connsiteX1" fmla="*/ 410766 w 6629400"/>
              <a:gd name="connsiteY1" fmla="*/ 616148 h 3286125"/>
              <a:gd name="connsiteX2" fmla="*/ 308075 w 6629400"/>
              <a:gd name="connsiteY2" fmla="*/ 513457 h 3286125"/>
              <a:gd name="connsiteX3" fmla="*/ 205384 w 6629400"/>
              <a:gd name="connsiteY3" fmla="*/ 616148 h 3286125"/>
              <a:gd name="connsiteX4" fmla="*/ 205383 w 6629400"/>
              <a:gd name="connsiteY4" fmla="*/ 821531 h 3286125"/>
              <a:gd name="connsiteX5" fmla="*/ 6424017 w 6629400"/>
              <a:gd name="connsiteY5" fmla="*/ 410766 h 3286125"/>
              <a:gd name="connsiteX6" fmla="*/ 6629400 w 6629400"/>
              <a:gd name="connsiteY6" fmla="*/ 205383 h 3286125"/>
              <a:gd name="connsiteX7" fmla="*/ 6424017 w 6629400"/>
              <a:gd name="connsiteY7" fmla="*/ 0 h 3286125"/>
              <a:gd name="connsiteX8" fmla="*/ 6218634 w 6629400"/>
              <a:gd name="connsiteY8" fmla="*/ 205383 h 3286125"/>
              <a:gd name="connsiteX9" fmla="*/ 6321325 w 6629400"/>
              <a:gd name="connsiteY9" fmla="*/ 308074 h 3286125"/>
              <a:gd name="connsiteX10" fmla="*/ 6424016 w 6629400"/>
              <a:gd name="connsiteY10" fmla="*/ 205383 h 3286125"/>
              <a:gd name="connsiteX11" fmla="*/ 6424017 w 6629400"/>
              <a:gd name="connsiteY11" fmla="*/ 410766 h 3286125"/>
              <a:gd name="connsiteX0" fmla="*/ 0 w 6629400"/>
              <a:gd name="connsiteY0" fmla="*/ 616148 h 3286125"/>
              <a:gd name="connsiteX1" fmla="*/ 205383 w 6629400"/>
              <a:gd name="connsiteY1" fmla="*/ 410765 h 3286125"/>
              <a:gd name="connsiteX2" fmla="*/ 6218634 w 6629400"/>
              <a:gd name="connsiteY2" fmla="*/ 410766 h 3286125"/>
              <a:gd name="connsiteX3" fmla="*/ 6218634 w 6629400"/>
              <a:gd name="connsiteY3" fmla="*/ 205383 h 3286125"/>
              <a:gd name="connsiteX4" fmla="*/ 6424017 w 6629400"/>
              <a:gd name="connsiteY4" fmla="*/ 0 h 3286125"/>
              <a:gd name="connsiteX5" fmla="*/ 6629400 w 6629400"/>
              <a:gd name="connsiteY5" fmla="*/ 205383 h 3286125"/>
              <a:gd name="connsiteX6" fmla="*/ 6629400 w 6629400"/>
              <a:gd name="connsiteY6" fmla="*/ 2669977 h 3286125"/>
              <a:gd name="connsiteX7" fmla="*/ 6424017 w 6629400"/>
              <a:gd name="connsiteY7" fmla="*/ 2875360 h 3286125"/>
              <a:gd name="connsiteX8" fmla="*/ 410766 w 6629400"/>
              <a:gd name="connsiteY8" fmla="*/ 2875359 h 3286125"/>
              <a:gd name="connsiteX9" fmla="*/ 410766 w 6629400"/>
              <a:gd name="connsiteY9" fmla="*/ 3080742 h 3286125"/>
              <a:gd name="connsiteX10" fmla="*/ 205383 w 6629400"/>
              <a:gd name="connsiteY10" fmla="*/ 3286125 h 3286125"/>
              <a:gd name="connsiteX11" fmla="*/ 0 w 6629400"/>
              <a:gd name="connsiteY11" fmla="*/ 3080742 h 3286125"/>
              <a:gd name="connsiteX12" fmla="*/ 0 w 6629400"/>
              <a:gd name="connsiteY12" fmla="*/ 616148 h 3286125"/>
              <a:gd name="connsiteX13" fmla="*/ 6218634 w 6629400"/>
              <a:gd name="connsiteY13" fmla="*/ 410766 h 3286125"/>
              <a:gd name="connsiteX14" fmla="*/ 6424017 w 6629400"/>
              <a:gd name="connsiteY14" fmla="*/ 410766 h 3286125"/>
              <a:gd name="connsiteX15" fmla="*/ 6629400 w 6629400"/>
              <a:gd name="connsiteY15" fmla="*/ 205383 h 3286125"/>
              <a:gd name="connsiteX16" fmla="*/ 6424017 w 6629400"/>
              <a:gd name="connsiteY16" fmla="*/ 410766 h 3286125"/>
              <a:gd name="connsiteX17" fmla="*/ 6424017 w 6629400"/>
              <a:gd name="connsiteY17" fmla="*/ 205383 h 3286125"/>
              <a:gd name="connsiteX18" fmla="*/ 6321326 w 6629400"/>
              <a:gd name="connsiteY18" fmla="*/ 308074 h 3286125"/>
              <a:gd name="connsiteX19" fmla="*/ 6218635 w 6629400"/>
              <a:gd name="connsiteY19" fmla="*/ 205383 h 3286125"/>
              <a:gd name="connsiteX20" fmla="*/ 205383 w 6629400"/>
              <a:gd name="connsiteY20" fmla="*/ 821531 h 3286125"/>
              <a:gd name="connsiteX21" fmla="*/ 205383 w 6629400"/>
              <a:gd name="connsiteY21" fmla="*/ 616148 h 3286125"/>
              <a:gd name="connsiteX22" fmla="*/ 308074 w 6629400"/>
              <a:gd name="connsiteY22" fmla="*/ 513457 h 3286125"/>
              <a:gd name="connsiteX23" fmla="*/ 410765 w 6629400"/>
              <a:gd name="connsiteY23" fmla="*/ 616148 h 3286125"/>
              <a:gd name="connsiteX24" fmla="*/ 205382 w 6629400"/>
              <a:gd name="connsiteY24" fmla="*/ 821531 h 3286125"/>
              <a:gd name="connsiteX25" fmla="*/ -1 w 6629400"/>
              <a:gd name="connsiteY25" fmla="*/ 616148 h 3286125"/>
              <a:gd name="connsiteX26" fmla="*/ 410766 w 6629400"/>
              <a:gd name="connsiteY26" fmla="*/ 616148 h 3286125"/>
              <a:gd name="connsiteX27" fmla="*/ 410766 w 6629400"/>
              <a:gd name="connsiteY27" fmla="*/ 2875359 h 3286125"/>
              <a:gd name="connsiteX0" fmla="*/ 6629401 w 6629401"/>
              <a:gd name="connsiteY0" fmla="*/ 205383 h 3324554"/>
              <a:gd name="connsiteX1" fmla="*/ 6424018 w 6629401"/>
              <a:gd name="connsiteY1" fmla="*/ 410766 h 3324554"/>
              <a:gd name="connsiteX2" fmla="*/ 6424018 w 6629401"/>
              <a:gd name="connsiteY2" fmla="*/ 205383 h 3324554"/>
              <a:gd name="connsiteX3" fmla="*/ 6321327 w 6629401"/>
              <a:gd name="connsiteY3" fmla="*/ 308074 h 3324554"/>
              <a:gd name="connsiteX4" fmla="*/ 6218636 w 6629401"/>
              <a:gd name="connsiteY4" fmla="*/ 205383 h 3324554"/>
              <a:gd name="connsiteX5" fmla="*/ 6218635 w 6629401"/>
              <a:gd name="connsiteY5" fmla="*/ 410766 h 3324554"/>
              <a:gd name="connsiteX6" fmla="*/ 205384 w 6629401"/>
              <a:gd name="connsiteY6" fmla="*/ 410766 h 3324554"/>
              <a:gd name="connsiteX7" fmla="*/ 1 w 6629401"/>
              <a:gd name="connsiteY7" fmla="*/ 616149 h 3324554"/>
              <a:gd name="connsiteX8" fmla="*/ 1 w 6629401"/>
              <a:gd name="connsiteY8" fmla="*/ 3080742 h 3324554"/>
              <a:gd name="connsiteX9" fmla="*/ 205384 w 6629401"/>
              <a:gd name="connsiteY9" fmla="*/ 3286125 h 3324554"/>
              <a:gd name="connsiteX10" fmla="*/ 410767 w 6629401"/>
              <a:gd name="connsiteY10" fmla="*/ 3080742 h 3324554"/>
              <a:gd name="connsiteX11" fmla="*/ 410767 w 6629401"/>
              <a:gd name="connsiteY11" fmla="*/ 2875359 h 3324554"/>
              <a:gd name="connsiteX12" fmla="*/ 6424018 w 6629401"/>
              <a:gd name="connsiteY12" fmla="*/ 2875359 h 3324554"/>
              <a:gd name="connsiteX13" fmla="*/ 6629401 w 6629401"/>
              <a:gd name="connsiteY13" fmla="*/ 2669976 h 3324554"/>
              <a:gd name="connsiteX14" fmla="*/ 6629401 w 6629401"/>
              <a:gd name="connsiteY14" fmla="*/ 205383 h 3324554"/>
              <a:gd name="connsiteX15" fmla="*/ 205384 w 6629401"/>
              <a:gd name="connsiteY15" fmla="*/ 821531 h 3324554"/>
              <a:gd name="connsiteX16" fmla="*/ 410767 w 6629401"/>
              <a:gd name="connsiteY16" fmla="*/ 616148 h 3324554"/>
              <a:gd name="connsiteX17" fmla="*/ 308076 w 6629401"/>
              <a:gd name="connsiteY17" fmla="*/ 513457 h 3324554"/>
              <a:gd name="connsiteX18" fmla="*/ 205385 w 6629401"/>
              <a:gd name="connsiteY18" fmla="*/ 616148 h 3324554"/>
              <a:gd name="connsiteX19" fmla="*/ 205384 w 6629401"/>
              <a:gd name="connsiteY19" fmla="*/ 821531 h 3324554"/>
              <a:gd name="connsiteX0" fmla="*/ 205384 w 6629401"/>
              <a:gd name="connsiteY0" fmla="*/ 821531 h 3324554"/>
              <a:gd name="connsiteX1" fmla="*/ 410767 w 6629401"/>
              <a:gd name="connsiteY1" fmla="*/ 616148 h 3324554"/>
              <a:gd name="connsiteX2" fmla="*/ 308076 w 6629401"/>
              <a:gd name="connsiteY2" fmla="*/ 513457 h 3324554"/>
              <a:gd name="connsiteX3" fmla="*/ 205385 w 6629401"/>
              <a:gd name="connsiteY3" fmla="*/ 616148 h 3324554"/>
              <a:gd name="connsiteX4" fmla="*/ 205384 w 6629401"/>
              <a:gd name="connsiteY4" fmla="*/ 821531 h 3324554"/>
              <a:gd name="connsiteX5" fmla="*/ 6424018 w 6629401"/>
              <a:gd name="connsiteY5" fmla="*/ 410766 h 3324554"/>
              <a:gd name="connsiteX6" fmla="*/ 6629401 w 6629401"/>
              <a:gd name="connsiteY6" fmla="*/ 205383 h 3324554"/>
              <a:gd name="connsiteX7" fmla="*/ 6424018 w 6629401"/>
              <a:gd name="connsiteY7" fmla="*/ 0 h 3324554"/>
              <a:gd name="connsiteX8" fmla="*/ 6218635 w 6629401"/>
              <a:gd name="connsiteY8" fmla="*/ 205383 h 3324554"/>
              <a:gd name="connsiteX9" fmla="*/ 6321326 w 6629401"/>
              <a:gd name="connsiteY9" fmla="*/ 308074 h 3324554"/>
              <a:gd name="connsiteX10" fmla="*/ 6424017 w 6629401"/>
              <a:gd name="connsiteY10" fmla="*/ 205383 h 3324554"/>
              <a:gd name="connsiteX11" fmla="*/ 6424018 w 6629401"/>
              <a:gd name="connsiteY11" fmla="*/ 410766 h 3324554"/>
              <a:gd name="connsiteX0" fmla="*/ 1 w 6629401"/>
              <a:gd name="connsiteY0" fmla="*/ 616148 h 3324554"/>
              <a:gd name="connsiteX1" fmla="*/ 205384 w 6629401"/>
              <a:gd name="connsiteY1" fmla="*/ 410765 h 3324554"/>
              <a:gd name="connsiteX2" fmla="*/ 6218635 w 6629401"/>
              <a:gd name="connsiteY2" fmla="*/ 410766 h 3324554"/>
              <a:gd name="connsiteX3" fmla="*/ 6218635 w 6629401"/>
              <a:gd name="connsiteY3" fmla="*/ 205383 h 3324554"/>
              <a:gd name="connsiteX4" fmla="*/ 6424018 w 6629401"/>
              <a:gd name="connsiteY4" fmla="*/ 0 h 3324554"/>
              <a:gd name="connsiteX5" fmla="*/ 6629401 w 6629401"/>
              <a:gd name="connsiteY5" fmla="*/ 205383 h 3324554"/>
              <a:gd name="connsiteX6" fmla="*/ 6629401 w 6629401"/>
              <a:gd name="connsiteY6" fmla="*/ 2669977 h 3324554"/>
              <a:gd name="connsiteX7" fmla="*/ 6424018 w 6629401"/>
              <a:gd name="connsiteY7" fmla="*/ 2875360 h 3324554"/>
              <a:gd name="connsiteX8" fmla="*/ 410767 w 6629401"/>
              <a:gd name="connsiteY8" fmla="*/ 2875359 h 3324554"/>
              <a:gd name="connsiteX9" fmla="*/ 410767 w 6629401"/>
              <a:gd name="connsiteY9" fmla="*/ 3080742 h 3324554"/>
              <a:gd name="connsiteX10" fmla="*/ 205384 w 6629401"/>
              <a:gd name="connsiteY10" fmla="*/ 3286125 h 3324554"/>
              <a:gd name="connsiteX11" fmla="*/ 1133476 w 6629401"/>
              <a:gd name="connsiteY11" fmla="*/ 2318742 h 3324554"/>
              <a:gd name="connsiteX12" fmla="*/ 1 w 6629401"/>
              <a:gd name="connsiteY12" fmla="*/ 616148 h 3324554"/>
              <a:gd name="connsiteX13" fmla="*/ 6218635 w 6629401"/>
              <a:gd name="connsiteY13" fmla="*/ 410766 h 3324554"/>
              <a:gd name="connsiteX14" fmla="*/ 6424018 w 6629401"/>
              <a:gd name="connsiteY14" fmla="*/ 410766 h 3324554"/>
              <a:gd name="connsiteX15" fmla="*/ 6629401 w 6629401"/>
              <a:gd name="connsiteY15" fmla="*/ 205383 h 3324554"/>
              <a:gd name="connsiteX16" fmla="*/ 6424018 w 6629401"/>
              <a:gd name="connsiteY16" fmla="*/ 410766 h 3324554"/>
              <a:gd name="connsiteX17" fmla="*/ 6424018 w 6629401"/>
              <a:gd name="connsiteY17" fmla="*/ 205383 h 3324554"/>
              <a:gd name="connsiteX18" fmla="*/ 6321327 w 6629401"/>
              <a:gd name="connsiteY18" fmla="*/ 308074 h 3324554"/>
              <a:gd name="connsiteX19" fmla="*/ 6218636 w 6629401"/>
              <a:gd name="connsiteY19" fmla="*/ 205383 h 3324554"/>
              <a:gd name="connsiteX20" fmla="*/ 205384 w 6629401"/>
              <a:gd name="connsiteY20" fmla="*/ 821531 h 3324554"/>
              <a:gd name="connsiteX21" fmla="*/ 205384 w 6629401"/>
              <a:gd name="connsiteY21" fmla="*/ 616148 h 3324554"/>
              <a:gd name="connsiteX22" fmla="*/ 308075 w 6629401"/>
              <a:gd name="connsiteY22" fmla="*/ 513457 h 3324554"/>
              <a:gd name="connsiteX23" fmla="*/ 410766 w 6629401"/>
              <a:gd name="connsiteY23" fmla="*/ 616148 h 3324554"/>
              <a:gd name="connsiteX24" fmla="*/ 205383 w 6629401"/>
              <a:gd name="connsiteY24" fmla="*/ 821531 h 3324554"/>
              <a:gd name="connsiteX25" fmla="*/ 0 w 6629401"/>
              <a:gd name="connsiteY25" fmla="*/ 616148 h 3324554"/>
              <a:gd name="connsiteX26" fmla="*/ 410767 w 6629401"/>
              <a:gd name="connsiteY26" fmla="*/ 616148 h 3324554"/>
              <a:gd name="connsiteX27" fmla="*/ 410767 w 6629401"/>
              <a:gd name="connsiteY27" fmla="*/ 2875359 h 3324554"/>
              <a:gd name="connsiteX0" fmla="*/ 6629401 w 6629401"/>
              <a:gd name="connsiteY0" fmla="*/ 205383 h 3324554"/>
              <a:gd name="connsiteX1" fmla="*/ 6424018 w 6629401"/>
              <a:gd name="connsiteY1" fmla="*/ 410766 h 3324554"/>
              <a:gd name="connsiteX2" fmla="*/ 6424018 w 6629401"/>
              <a:gd name="connsiteY2" fmla="*/ 205383 h 3324554"/>
              <a:gd name="connsiteX3" fmla="*/ 6321327 w 6629401"/>
              <a:gd name="connsiteY3" fmla="*/ 308074 h 3324554"/>
              <a:gd name="connsiteX4" fmla="*/ 6218636 w 6629401"/>
              <a:gd name="connsiteY4" fmla="*/ 205383 h 3324554"/>
              <a:gd name="connsiteX5" fmla="*/ 6218635 w 6629401"/>
              <a:gd name="connsiteY5" fmla="*/ 410766 h 3324554"/>
              <a:gd name="connsiteX6" fmla="*/ 205384 w 6629401"/>
              <a:gd name="connsiteY6" fmla="*/ 410766 h 3324554"/>
              <a:gd name="connsiteX7" fmla="*/ 1 w 6629401"/>
              <a:gd name="connsiteY7" fmla="*/ 616149 h 3324554"/>
              <a:gd name="connsiteX8" fmla="*/ 1 w 6629401"/>
              <a:gd name="connsiteY8" fmla="*/ 3080742 h 3324554"/>
              <a:gd name="connsiteX9" fmla="*/ 205384 w 6629401"/>
              <a:gd name="connsiteY9" fmla="*/ 3286125 h 3324554"/>
              <a:gd name="connsiteX10" fmla="*/ 410767 w 6629401"/>
              <a:gd name="connsiteY10" fmla="*/ 3080742 h 3324554"/>
              <a:gd name="connsiteX11" fmla="*/ 410767 w 6629401"/>
              <a:gd name="connsiteY11" fmla="*/ 2875359 h 3324554"/>
              <a:gd name="connsiteX12" fmla="*/ 6424018 w 6629401"/>
              <a:gd name="connsiteY12" fmla="*/ 2875359 h 3324554"/>
              <a:gd name="connsiteX13" fmla="*/ 6629401 w 6629401"/>
              <a:gd name="connsiteY13" fmla="*/ 2669976 h 3324554"/>
              <a:gd name="connsiteX14" fmla="*/ 6629401 w 6629401"/>
              <a:gd name="connsiteY14" fmla="*/ 205383 h 3324554"/>
              <a:gd name="connsiteX15" fmla="*/ 205384 w 6629401"/>
              <a:gd name="connsiteY15" fmla="*/ 821531 h 3324554"/>
              <a:gd name="connsiteX16" fmla="*/ 410767 w 6629401"/>
              <a:gd name="connsiteY16" fmla="*/ 616148 h 3324554"/>
              <a:gd name="connsiteX17" fmla="*/ 308076 w 6629401"/>
              <a:gd name="connsiteY17" fmla="*/ 513457 h 3324554"/>
              <a:gd name="connsiteX18" fmla="*/ 205385 w 6629401"/>
              <a:gd name="connsiteY18" fmla="*/ 616148 h 3324554"/>
              <a:gd name="connsiteX19" fmla="*/ 205384 w 6629401"/>
              <a:gd name="connsiteY19" fmla="*/ 821531 h 3324554"/>
              <a:gd name="connsiteX0" fmla="*/ 205384 w 6629401"/>
              <a:gd name="connsiteY0" fmla="*/ 821531 h 3324554"/>
              <a:gd name="connsiteX1" fmla="*/ 410767 w 6629401"/>
              <a:gd name="connsiteY1" fmla="*/ 616148 h 3324554"/>
              <a:gd name="connsiteX2" fmla="*/ 308076 w 6629401"/>
              <a:gd name="connsiteY2" fmla="*/ 513457 h 3324554"/>
              <a:gd name="connsiteX3" fmla="*/ 205385 w 6629401"/>
              <a:gd name="connsiteY3" fmla="*/ 616148 h 3324554"/>
              <a:gd name="connsiteX4" fmla="*/ 205384 w 6629401"/>
              <a:gd name="connsiteY4" fmla="*/ 821531 h 3324554"/>
              <a:gd name="connsiteX5" fmla="*/ 6424018 w 6629401"/>
              <a:gd name="connsiteY5" fmla="*/ 410766 h 3324554"/>
              <a:gd name="connsiteX6" fmla="*/ 6629401 w 6629401"/>
              <a:gd name="connsiteY6" fmla="*/ 205383 h 3324554"/>
              <a:gd name="connsiteX7" fmla="*/ 6424018 w 6629401"/>
              <a:gd name="connsiteY7" fmla="*/ 0 h 3324554"/>
              <a:gd name="connsiteX8" fmla="*/ 6218635 w 6629401"/>
              <a:gd name="connsiteY8" fmla="*/ 205383 h 3324554"/>
              <a:gd name="connsiteX9" fmla="*/ 6321326 w 6629401"/>
              <a:gd name="connsiteY9" fmla="*/ 308074 h 3324554"/>
              <a:gd name="connsiteX10" fmla="*/ 6424017 w 6629401"/>
              <a:gd name="connsiteY10" fmla="*/ 205383 h 3324554"/>
              <a:gd name="connsiteX11" fmla="*/ 6424018 w 6629401"/>
              <a:gd name="connsiteY11" fmla="*/ 410766 h 3324554"/>
              <a:gd name="connsiteX0" fmla="*/ 1 w 6629401"/>
              <a:gd name="connsiteY0" fmla="*/ 616148 h 3324554"/>
              <a:gd name="connsiteX1" fmla="*/ 205384 w 6629401"/>
              <a:gd name="connsiteY1" fmla="*/ 410765 h 3324554"/>
              <a:gd name="connsiteX2" fmla="*/ 6218635 w 6629401"/>
              <a:gd name="connsiteY2" fmla="*/ 410766 h 3324554"/>
              <a:gd name="connsiteX3" fmla="*/ 6218635 w 6629401"/>
              <a:gd name="connsiteY3" fmla="*/ 205383 h 3324554"/>
              <a:gd name="connsiteX4" fmla="*/ 6424018 w 6629401"/>
              <a:gd name="connsiteY4" fmla="*/ 0 h 3324554"/>
              <a:gd name="connsiteX5" fmla="*/ 6629401 w 6629401"/>
              <a:gd name="connsiteY5" fmla="*/ 205383 h 3324554"/>
              <a:gd name="connsiteX6" fmla="*/ 6629401 w 6629401"/>
              <a:gd name="connsiteY6" fmla="*/ 2669977 h 3324554"/>
              <a:gd name="connsiteX7" fmla="*/ 6424018 w 6629401"/>
              <a:gd name="connsiteY7" fmla="*/ 2875360 h 3324554"/>
              <a:gd name="connsiteX8" fmla="*/ 410767 w 6629401"/>
              <a:gd name="connsiteY8" fmla="*/ 2875359 h 3324554"/>
              <a:gd name="connsiteX9" fmla="*/ 410767 w 6629401"/>
              <a:gd name="connsiteY9" fmla="*/ 3080742 h 3324554"/>
              <a:gd name="connsiteX10" fmla="*/ 205384 w 6629401"/>
              <a:gd name="connsiteY10" fmla="*/ 3286125 h 3324554"/>
              <a:gd name="connsiteX11" fmla="*/ 1133476 w 6629401"/>
              <a:gd name="connsiteY11" fmla="*/ 2318742 h 3324554"/>
              <a:gd name="connsiteX12" fmla="*/ 1 w 6629401"/>
              <a:gd name="connsiteY12" fmla="*/ 616148 h 3324554"/>
              <a:gd name="connsiteX13" fmla="*/ 6218635 w 6629401"/>
              <a:gd name="connsiteY13" fmla="*/ 410766 h 3324554"/>
              <a:gd name="connsiteX14" fmla="*/ 6424018 w 6629401"/>
              <a:gd name="connsiteY14" fmla="*/ 410766 h 3324554"/>
              <a:gd name="connsiteX15" fmla="*/ 3000376 w 6629401"/>
              <a:gd name="connsiteY15" fmla="*/ 1262658 h 3324554"/>
              <a:gd name="connsiteX16" fmla="*/ 6424018 w 6629401"/>
              <a:gd name="connsiteY16" fmla="*/ 410766 h 3324554"/>
              <a:gd name="connsiteX17" fmla="*/ 6424018 w 6629401"/>
              <a:gd name="connsiteY17" fmla="*/ 205383 h 3324554"/>
              <a:gd name="connsiteX18" fmla="*/ 6321327 w 6629401"/>
              <a:gd name="connsiteY18" fmla="*/ 308074 h 3324554"/>
              <a:gd name="connsiteX19" fmla="*/ 6218636 w 6629401"/>
              <a:gd name="connsiteY19" fmla="*/ 205383 h 3324554"/>
              <a:gd name="connsiteX20" fmla="*/ 205384 w 6629401"/>
              <a:gd name="connsiteY20" fmla="*/ 821531 h 3324554"/>
              <a:gd name="connsiteX21" fmla="*/ 205384 w 6629401"/>
              <a:gd name="connsiteY21" fmla="*/ 616148 h 3324554"/>
              <a:gd name="connsiteX22" fmla="*/ 308075 w 6629401"/>
              <a:gd name="connsiteY22" fmla="*/ 513457 h 3324554"/>
              <a:gd name="connsiteX23" fmla="*/ 410766 w 6629401"/>
              <a:gd name="connsiteY23" fmla="*/ 616148 h 3324554"/>
              <a:gd name="connsiteX24" fmla="*/ 205383 w 6629401"/>
              <a:gd name="connsiteY24" fmla="*/ 821531 h 3324554"/>
              <a:gd name="connsiteX25" fmla="*/ 0 w 6629401"/>
              <a:gd name="connsiteY25" fmla="*/ 616148 h 3324554"/>
              <a:gd name="connsiteX26" fmla="*/ 410767 w 6629401"/>
              <a:gd name="connsiteY26" fmla="*/ 616148 h 3324554"/>
              <a:gd name="connsiteX27" fmla="*/ 410767 w 6629401"/>
              <a:gd name="connsiteY27" fmla="*/ 2875359 h 3324554"/>
              <a:gd name="connsiteX0" fmla="*/ 6629401 w 6629401"/>
              <a:gd name="connsiteY0" fmla="*/ 205383 h 3324554"/>
              <a:gd name="connsiteX1" fmla="*/ 6424018 w 6629401"/>
              <a:gd name="connsiteY1" fmla="*/ 410766 h 3324554"/>
              <a:gd name="connsiteX2" fmla="*/ 6424018 w 6629401"/>
              <a:gd name="connsiteY2" fmla="*/ 205383 h 3324554"/>
              <a:gd name="connsiteX3" fmla="*/ 6321327 w 6629401"/>
              <a:gd name="connsiteY3" fmla="*/ 308074 h 3324554"/>
              <a:gd name="connsiteX4" fmla="*/ 6218636 w 6629401"/>
              <a:gd name="connsiteY4" fmla="*/ 205383 h 3324554"/>
              <a:gd name="connsiteX5" fmla="*/ 6218635 w 6629401"/>
              <a:gd name="connsiteY5" fmla="*/ 410766 h 3324554"/>
              <a:gd name="connsiteX6" fmla="*/ 205384 w 6629401"/>
              <a:gd name="connsiteY6" fmla="*/ 410766 h 3324554"/>
              <a:gd name="connsiteX7" fmla="*/ 1 w 6629401"/>
              <a:gd name="connsiteY7" fmla="*/ 616149 h 3324554"/>
              <a:gd name="connsiteX8" fmla="*/ 1 w 6629401"/>
              <a:gd name="connsiteY8" fmla="*/ 3080742 h 3324554"/>
              <a:gd name="connsiteX9" fmla="*/ 205384 w 6629401"/>
              <a:gd name="connsiteY9" fmla="*/ 3286125 h 3324554"/>
              <a:gd name="connsiteX10" fmla="*/ 410767 w 6629401"/>
              <a:gd name="connsiteY10" fmla="*/ 3080742 h 3324554"/>
              <a:gd name="connsiteX11" fmla="*/ 410767 w 6629401"/>
              <a:gd name="connsiteY11" fmla="*/ 2875359 h 3324554"/>
              <a:gd name="connsiteX12" fmla="*/ 6424018 w 6629401"/>
              <a:gd name="connsiteY12" fmla="*/ 2875359 h 3324554"/>
              <a:gd name="connsiteX13" fmla="*/ 6629401 w 6629401"/>
              <a:gd name="connsiteY13" fmla="*/ 2669976 h 3324554"/>
              <a:gd name="connsiteX14" fmla="*/ 6629401 w 6629401"/>
              <a:gd name="connsiteY14" fmla="*/ 205383 h 3324554"/>
              <a:gd name="connsiteX15" fmla="*/ 205384 w 6629401"/>
              <a:gd name="connsiteY15" fmla="*/ 821531 h 3324554"/>
              <a:gd name="connsiteX16" fmla="*/ 410767 w 6629401"/>
              <a:gd name="connsiteY16" fmla="*/ 616148 h 3324554"/>
              <a:gd name="connsiteX17" fmla="*/ 308076 w 6629401"/>
              <a:gd name="connsiteY17" fmla="*/ 513457 h 3324554"/>
              <a:gd name="connsiteX18" fmla="*/ 205385 w 6629401"/>
              <a:gd name="connsiteY18" fmla="*/ 616148 h 3324554"/>
              <a:gd name="connsiteX19" fmla="*/ 205384 w 6629401"/>
              <a:gd name="connsiteY19" fmla="*/ 821531 h 3324554"/>
              <a:gd name="connsiteX0" fmla="*/ 205384 w 6629401"/>
              <a:gd name="connsiteY0" fmla="*/ 821531 h 3324554"/>
              <a:gd name="connsiteX1" fmla="*/ 410767 w 6629401"/>
              <a:gd name="connsiteY1" fmla="*/ 616148 h 3324554"/>
              <a:gd name="connsiteX2" fmla="*/ 308076 w 6629401"/>
              <a:gd name="connsiteY2" fmla="*/ 513457 h 3324554"/>
              <a:gd name="connsiteX3" fmla="*/ 205385 w 6629401"/>
              <a:gd name="connsiteY3" fmla="*/ 616148 h 3324554"/>
              <a:gd name="connsiteX4" fmla="*/ 205384 w 6629401"/>
              <a:gd name="connsiteY4" fmla="*/ 821531 h 3324554"/>
              <a:gd name="connsiteX5" fmla="*/ 6424018 w 6629401"/>
              <a:gd name="connsiteY5" fmla="*/ 410766 h 3324554"/>
              <a:gd name="connsiteX6" fmla="*/ 6629401 w 6629401"/>
              <a:gd name="connsiteY6" fmla="*/ 205383 h 3324554"/>
              <a:gd name="connsiteX7" fmla="*/ 6424018 w 6629401"/>
              <a:gd name="connsiteY7" fmla="*/ 0 h 3324554"/>
              <a:gd name="connsiteX8" fmla="*/ 6218635 w 6629401"/>
              <a:gd name="connsiteY8" fmla="*/ 205383 h 3324554"/>
              <a:gd name="connsiteX9" fmla="*/ 6321326 w 6629401"/>
              <a:gd name="connsiteY9" fmla="*/ 308074 h 3324554"/>
              <a:gd name="connsiteX10" fmla="*/ 6424017 w 6629401"/>
              <a:gd name="connsiteY10" fmla="*/ 205383 h 3324554"/>
              <a:gd name="connsiteX11" fmla="*/ 6424018 w 6629401"/>
              <a:gd name="connsiteY11" fmla="*/ 410766 h 3324554"/>
              <a:gd name="connsiteX0" fmla="*/ 1 w 6629401"/>
              <a:gd name="connsiteY0" fmla="*/ 616148 h 3324554"/>
              <a:gd name="connsiteX1" fmla="*/ 205384 w 6629401"/>
              <a:gd name="connsiteY1" fmla="*/ 410765 h 3324554"/>
              <a:gd name="connsiteX2" fmla="*/ 6218635 w 6629401"/>
              <a:gd name="connsiteY2" fmla="*/ 410766 h 3324554"/>
              <a:gd name="connsiteX3" fmla="*/ 6218635 w 6629401"/>
              <a:gd name="connsiteY3" fmla="*/ 205383 h 3324554"/>
              <a:gd name="connsiteX4" fmla="*/ 6424018 w 6629401"/>
              <a:gd name="connsiteY4" fmla="*/ 0 h 3324554"/>
              <a:gd name="connsiteX5" fmla="*/ 6629401 w 6629401"/>
              <a:gd name="connsiteY5" fmla="*/ 205383 h 3324554"/>
              <a:gd name="connsiteX6" fmla="*/ 6629401 w 6629401"/>
              <a:gd name="connsiteY6" fmla="*/ 2669977 h 3324554"/>
              <a:gd name="connsiteX7" fmla="*/ 6424018 w 6629401"/>
              <a:gd name="connsiteY7" fmla="*/ 2875360 h 3324554"/>
              <a:gd name="connsiteX8" fmla="*/ 410767 w 6629401"/>
              <a:gd name="connsiteY8" fmla="*/ 2875359 h 3324554"/>
              <a:gd name="connsiteX9" fmla="*/ 410767 w 6629401"/>
              <a:gd name="connsiteY9" fmla="*/ 3080742 h 3324554"/>
              <a:gd name="connsiteX10" fmla="*/ 205384 w 6629401"/>
              <a:gd name="connsiteY10" fmla="*/ 3286125 h 3324554"/>
              <a:gd name="connsiteX11" fmla="*/ 1133476 w 6629401"/>
              <a:gd name="connsiteY11" fmla="*/ 2318742 h 3324554"/>
              <a:gd name="connsiteX12" fmla="*/ 1 w 6629401"/>
              <a:gd name="connsiteY12" fmla="*/ 616148 h 3324554"/>
              <a:gd name="connsiteX13" fmla="*/ 6218635 w 6629401"/>
              <a:gd name="connsiteY13" fmla="*/ 410766 h 3324554"/>
              <a:gd name="connsiteX14" fmla="*/ 6424018 w 6629401"/>
              <a:gd name="connsiteY14" fmla="*/ 410766 h 3324554"/>
              <a:gd name="connsiteX15" fmla="*/ 3000376 w 6629401"/>
              <a:gd name="connsiteY15" fmla="*/ 1262658 h 3324554"/>
              <a:gd name="connsiteX16" fmla="*/ 6424018 w 6629401"/>
              <a:gd name="connsiteY16" fmla="*/ 410766 h 3324554"/>
              <a:gd name="connsiteX17" fmla="*/ 6424018 w 6629401"/>
              <a:gd name="connsiteY17" fmla="*/ 205383 h 3324554"/>
              <a:gd name="connsiteX18" fmla="*/ 6321327 w 6629401"/>
              <a:gd name="connsiteY18" fmla="*/ 308074 h 3324554"/>
              <a:gd name="connsiteX19" fmla="*/ 6218636 w 6629401"/>
              <a:gd name="connsiteY19" fmla="*/ 205383 h 3324554"/>
              <a:gd name="connsiteX20" fmla="*/ 205384 w 6629401"/>
              <a:gd name="connsiteY20" fmla="*/ 821531 h 3324554"/>
              <a:gd name="connsiteX21" fmla="*/ 205384 w 6629401"/>
              <a:gd name="connsiteY21" fmla="*/ 616148 h 3324554"/>
              <a:gd name="connsiteX22" fmla="*/ 308075 w 6629401"/>
              <a:gd name="connsiteY22" fmla="*/ 513457 h 3324554"/>
              <a:gd name="connsiteX23" fmla="*/ 410766 w 6629401"/>
              <a:gd name="connsiteY23" fmla="*/ 616148 h 3324554"/>
              <a:gd name="connsiteX24" fmla="*/ 205383 w 6629401"/>
              <a:gd name="connsiteY24" fmla="*/ 821531 h 3324554"/>
              <a:gd name="connsiteX25" fmla="*/ 0 w 6629401"/>
              <a:gd name="connsiteY25" fmla="*/ 616148 h 3324554"/>
              <a:gd name="connsiteX26" fmla="*/ 410767 w 6629401"/>
              <a:gd name="connsiteY26" fmla="*/ 616148 h 3324554"/>
              <a:gd name="connsiteX27" fmla="*/ 2772967 w 6629401"/>
              <a:gd name="connsiteY27" fmla="*/ 2922984 h 3324554"/>
              <a:gd name="connsiteX0" fmla="*/ 6629401 w 6629401"/>
              <a:gd name="connsiteY0" fmla="*/ 205383 h 3324554"/>
              <a:gd name="connsiteX1" fmla="*/ 6424018 w 6629401"/>
              <a:gd name="connsiteY1" fmla="*/ 410766 h 3324554"/>
              <a:gd name="connsiteX2" fmla="*/ 6424018 w 6629401"/>
              <a:gd name="connsiteY2" fmla="*/ 205383 h 3324554"/>
              <a:gd name="connsiteX3" fmla="*/ 6321327 w 6629401"/>
              <a:gd name="connsiteY3" fmla="*/ 308074 h 3324554"/>
              <a:gd name="connsiteX4" fmla="*/ 6218636 w 6629401"/>
              <a:gd name="connsiteY4" fmla="*/ 205383 h 3324554"/>
              <a:gd name="connsiteX5" fmla="*/ 6218635 w 6629401"/>
              <a:gd name="connsiteY5" fmla="*/ 410766 h 3324554"/>
              <a:gd name="connsiteX6" fmla="*/ 205384 w 6629401"/>
              <a:gd name="connsiteY6" fmla="*/ 410766 h 3324554"/>
              <a:gd name="connsiteX7" fmla="*/ 1 w 6629401"/>
              <a:gd name="connsiteY7" fmla="*/ 616149 h 3324554"/>
              <a:gd name="connsiteX8" fmla="*/ 1 w 6629401"/>
              <a:gd name="connsiteY8" fmla="*/ 3080742 h 3324554"/>
              <a:gd name="connsiteX9" fmla="*/ 205384 w 6629401"/>
              <a:gd name="connsiteY9" fmla="*/ 3286125 h 3324554"/>
              <a:gd name="connsiteX10" fmla="*/ 410767 w 6629401"/>
              <a:gd name="connsiteY10" fmla="*/ 3080742 h 3324554"/>
              <a:gd name="connsiteX11" fmla="*/ 410767 w 6629401"/>
              <a:gd name="connsiteY11" fmla="*/ 2875359 h 3324554"/>
              <a:gd name="connsiteX12" fmla="*/ 6424018 w 6629401"/>
              <a:gd name="connsiteY12" fmla="*/ 2875359 h 3324554"/>
              <a:gd name="connsiteX13" fmla="*/ 6629401 w 6629401"/>
              <a:gd name="connsiteY13" fmla="*/ 2669976 h 3324554"/>
              <a:gd name="connsiteX14" fmla="*/ 6629401 w 6629401"/>
              <a:gd name="connsiteY14" fmla="*/ 205383 h 3324554"/>
              <a:gd name="connsiteX15" fmla="*/ 205384 w 6629401"/>
              <a:gd name="connsiteY15" fmla="*/ 821531 h 3324554"/>
              <a:gd name="connsiteX16" fmla="*/ 410767 w 6629401"/>
              <a:gd name="connsiteY16" fmla="*/ 616148 h 3324554"/>
              <a:gd name="connsiteX17" fmla="*/ 308076 w 6629401"/>
              <a:gd name="connsiteY17" fmla="*/ 513457 h 3324554"/>
              <a:gd name="connsiteX18" fmla="*/ 205385 w 6629401"/>
              <a:gd name="connsiteY18" fmla="*/ 616148 h 3324554"/>
              <a:gd name="connsiteX19" fmla="*/ 205384 w 6629401"/>
              <a:gd name="connsiteY19" fmla="*/ 821531 h 3324554"/>
              <a:gd name="connsiteX0" fmla="*/ 205384 w 6629401"/>
              <a:gd name="connsiteY0" fmla="*/ 821531 h 3324554"/>
              <a:gd name="connsiteX1" fmla="*/ 410767 w 6629401"/>
              <a:gd name="connsiteY1" fmla="*/ 616148 h 3324554"/>
              <a:gd name="connsiteX2" fmla="*/ 308076 w 6629401"/>
              <a:gd name="connsiteY2" fmla="*/ 513457 h 3324554"/>
              <a:gd name="connsiteX3" fmla="*/ 205385 w 6629401"/>
              <a:gd name="connsiteY3" fmla="*/ 616148 h 3324554"/>
              <a:gd name="connsiteX4" fmla="*/ 205384 w 6629401"/>
              <a:gd name="connsiteY4" fmla="*/ 821531 h 3324554"/>
              <a:gd name="connsiteX5" fmla="*/ 6424018 w 6629401"/>
              <a:gd name="connsiteY5" fmla="*/ 410766 h 3324554"/>
              <a:gd name="connsiteX6" fmla="*/ 6629401 w 6629401"/>
              <a:gd name="connsiteY6" fmla="*/ 205383 h 3324554"/>
              <a:gd name="connsiteX7" fmla="*/ 6424018 w 6629401"/>
              <a:gd name="connsiteY7" fmla="*/ 0 h 3324554"/>
              <a:gd name="connsiteX8" fmla="*/ 6218635 w 6629401"/>
              <a:gd name="connsiteY8" fmla="*/ 205383 h 3324554"/>
              <a:gd name="connsiteX9" fmla="*/ 6321326 w 6629401"/>
              <a:gd name="connsiteY9" fmla="*/ 308074 h 3324554"/>
              <a:gd name="connsiteX10" fmla="*/ 6424017 w 6629401"/>
              <a:gd name="connsiteY10" fmla="*/ 205383 h 3324554"/>
              <a:gd name="connsiteX11" fmla="*/ 6424018 w 6629401"/>
              <a:gd name="connsiteY11" fmla="*/ 410766 h 3324554"/>
              <a:gd name="connsiteX0" fmla="*/ 1 w 6629401"/>
              <a:gd name="connsiteY0" fmla="*/ 616148 h 3324554"/>
              <a:gd name="connsiteX1" fmla="*/ 205384 w 6629401"/>
              <a:gd name="connsiteY1" fmla="*/ 410765 h 3324554"/>
              <a:gd name="connsiteX2" fmla="*/ 6218635 w 6629401"/>
              <a:gd name="connsiteY2" fmla="*/ 410766 h 3324554"/>
              <a:gd name="connsiteX3" fmla="*/ 6218635 w 6629401"/>
              <a:gd name="connsiteY3" fmla="*/ 205383 h 3324554"/>
              <a:gd name="connsiteX4" fmla="*/ 6424018 w 6629401"/>
              <a:gd name="connsiteY4" fmla="*/ 0 h 3324554"/>
              <a:gd name="connsiteX5" fmla="*/ 6629401 w 6629401"/>
              <a:gd name="connsiteY5" fmla="*/ 205383 h 3324554"/>
              <a:gd name="connsiteX6" fmla="*/ 6629401 w 6629401"/>
              <a:gd name="connsiteY6" fmla="*/ 2669977 h 3324554"/>
              <a:gd name="connsiteX7" fmla="*/ 2099668 w 6629401"/>
              <a:gd name="connsiteY7" fmla="*/ 2580085 h 3324554"/>
              <a:gd name="connsiteX8" fmla="*/ 410767 w 6629401"/>
              <a:gd name="connsiteY8" fmla="*/ 2875359 h 3324554"/>
              <a:gd name="connsiteX9" fmla="*/ 410767 w 6629401"/>
              <a:gd name="connsiteY9" fmla="*/ 3080742 h 3324554"/>
              <a:gd name="connsiteX10" fmla="*/ 205384 w 6629401"/>
              <a:gd name="connsiteY10" fmla="*/ 3286125 h 3324554"/>
              <a:gd name="connsiteX11" fmla="*/ 1133476 w 6629401"/>
              <a:gd name="connsiteY11" fmla="*/ 2318742 h 3324554"/>
              <a:gd name="connsiteX12" fmla="*/ 1 w 6629401"/>
              <a:gd name="connsiteY12" fmla="*/ 616148 h 3324554"/>
              <a:gd name="connsiteX13" fmla="*/ 6218635 w 6629401"/>
              <a:gd name="connsiteY13" fmla="*/ 410766 h 3324554"/>
              <a:gd name="connsiteX14" fmla="*/ 6424018 w 6629401"/>
              <a:gd name="connsiteY14" fmla="*/ 410766 h 3324554"/>
              <a:gd name="connsiteX15" fmla="*/ 3000376 w 6629401"/>
              <a:gd name="connsiteY15" fmla="*/ 1262658 h 3324554"/>
              <a:gd name="connsiteX16" fmla="*/ 6424018 w 6629401"/>
              <a:gd name="connsiteY16" fmla="*/ 410766 h 3324554"/>
              <a:gd name="connsiteX17" fmla="*/ 6424018 w 6629401"/>
              <a:gd name="connsiteY17" fmla="*/ 205383 h 3324554"/>
              <a:gd name="connsiteX18" fmla="*/ 6321327 w 6629401"/>
              <a:gd name="connsiteY18" fmla="*/ 308074 h 3324554"/>
              <a:gd name="connsiteX19" fmla="*/ 6218636 w 6629401"/>
              <a:gd name="connsiteY19" fmla="*/ 205383 h 3324554"/>
              <a:gd name="connsiteX20" fmla="*/ 205384 w 6629401"/>
              <a:gd name="connsiteY20" fmla="*/ 821531 h 3324554"/>
              <a:gd name="connsiteX21" fmla="*/ 205384 w 6629401"/>
              <a:gd name="connsiteY21" fmla="*/ 616148 h 3324554"/>
              <a:gd name="connsiteX22" fmla="*/ 308075 w 6629401"/>
              <a:gd name="connsiteY22" fmla="*/ 513457 h 3324554"/>
              <a:gd name="connsiteX23" fmla="*/ 410766 w 6629401"/>
              <a:gd name="connsiteY23" fmla="*/ 616148 h 3324554"/>
              <a:gd name="connsiteX24" fmla="*/ 205383 w 6629401"/>
              <a:gd name="connsiteY24" fmla="*/ 821531 h 3324554"/>
              <a:gd name="connsiteX25" fmla="*/ 0 w 6629401"/>
              <a:gd name="connsiteY25" fmla="*/ 616148 h 3324554"/>
              <a:gd name="connsiteX26" fmla="*/ 410767 w 6629401"/>
              <a:gd name="connsiteY26" fmla="*/ 616148 h 3324554"/>
              <a:gd name="connsiteX27" fmla="*/ 2772967 w 6629401"/>
              <a:gd name="connsiteY27" fmla="*/ 2922984 h 3324554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308076 w 6629401"/>
              <a:gd name="connsiteY2" fmla="*/ 591748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6218635 w 6629401"/>
              <a:gd name="connsiteY13" fmla="*/ 489057 h 3402845"/>
              <a:gd name="connsiteX14" fmla="*/ 6424018 w 6629401"/>
              <a:gd name="connsiteY14" fmla="*/ 489057 h 3402845"/>
              <a:gd name="connsiteX15" fmla="*/ 3000376 w 6629401"/>
              <a:gd name="connsiteY15" fmla="*/ 1340949 h 3402845"/>
              <a:gd name="connsiteX16" fmla="*/ 6424018 w 6629401"/>
              <a:gd name="connsiteY16" fmla="*/ 489057 h 3402845"/>
              <a:gd name="connsiteX17" fmla="*/ 6424018 w 6629401"/>
              <a:gd name="connsiteY17" fmla="*/ 283674 h 3402845"/>
              <a:gd name="connsiteX18" fmla="*/ 6321327 w 6629401"/>
              <a:gd name="connsiteY18" fmla="*/ 386365 h 3402845"/>
              <a:gd name="connsiteX19" fmla="*/ 6218636 w 6629401"/>
              <a:gd name="connsiteY19" fmla="*/ 283674 h 3402845"/>
              <a:gd name="connsiteX20" fmla="*/ 205384 w 6629401"/>
              <a:gd name="connsiteY20" fmla="*/ 899822 h 3402845"/>
              <a:gd name="connsiteX21" fmla="*/ 205384 w 6629401"/>
              <a:gd name="connsiteY21" fmla="*/ 694439 h 3402845"/>
              <a:gd name="connsiteX22" fmla="*/ 308075 w 6629401"/>
              <a:gd name="connsiteY22" fmla="*/ 591748 h 3402845"/>
              <a:gd name="connsiteX23" fmla="*/ 410766 w 6629401"/>
              <a:gd name="connsiteY23" fmla="*/ 694439 h 3402845"/>
              <a:gd name="connsiteX24" fmla="*/ 205383 w 6629401"/>
              <a:gd name="connsiteY24" fmla="*/ 899822 h 3402845"/>
              <a:gd name="connsiteX25" fmla="*/ 0 w 6629401"/>
              <a:gd name="connsiteY25" fmla="*/ 694439 h 3402845"/>
              <a:gd name="connsiteX26" fmla="*/ 410767 w 6629401"/>
              <a:gd name="connsiteY26" fmla="*/ 694439 h 3402845"/>
              <a:gd name="connsiteX27" fmla="*/ 2772967 w 6629401"/>
              <a:gd name="connsiteY27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308076 w 6629401"/>
              <a:gd name="connsiteY2" fmla="*/ 591748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6218635 w 6629401"/>
              <a:gd name="connsiteY13" fmla="*/ 489057 h 3402845"/>
              <a:gd name="connsiteX14" fmla="*/ 6424018 w 6629401"/>
              <a:gd name="connsiteY14" fmla="*/ 489057 h 3402845"/>
              <a:gd name="connsiteX15" fmla="*/ 3000376 w 6629401"/>
              <a:gd name="connsiteY15" fmla="*/ 1340949 h 3402845"/>
              <a:gd name="connsiteX16" fmla="*/ 6424018 w 6629401"/>
              <a:gd name="connsiteY16" fmla="*/ 489057 h 3402845"/>
              <a:gd name="connsiteX17" fmla="*/ 6424018 w 6629401"/>
              <a:gd name="connsiteY17" fmla="*/ 283674 h 3402845"/>
              <a:gd name="connsiteX18" fmla="*/ 6321327 w 6629401"/>
              <a:gd name="connsiteY18" fmla="*/ 386365 h 3402845"/>
              <a:gd name="connsiteX19" fmla="*/ 6218636 w 6629401"/>
              <a:gd name="connsiteY19" fmla="*/ 283674 h 3402845"/>
              <a:gd name="connsiteX20" fmla="*/ 205384 w 6629401"/>
              <a:gd name="connsiteY20" fmla="*/ 899822 h 3402845"/>
              <a:gd name="connsiteX21" fmla="*/ 205384 w 6629401"/>
              <a:gd name="connsiteY21" fmla="*/ 694439 h 3402845"/>
              <a:gd name="connsiteX22" fmla="*/ 3899000 w 6629401"/>
              <a:gd name="connsiteY22" fmla="*/ 1344223 h 3402845"/>
              <a:gd name="connsiteX23" fmla="*/ 410766 w 6629401"/>
              <a:gd name="connsiteY23" fmla="*/ 694439 h 3402845"/>
              <a:gd name="connsiteX24" fmla="*/ 205383 w 6629401"/>
              <a:gd name="connsiteY24" fmla="*/ 899822 h 3402845"/>
              <a:gd name="connsiteX25" fmla="*/ 0 w 6629401"/>
              <a:gd name="connsiteY25" fmla="*/ 694439 h 3402845"/>
              <a:gd name="connsiteX26" fmla="*/ 410767 w 6629401"/>
              <a:gd name="connsiteY26" fmla="*/ 694439 h 3402845"/>
              <a:gd name="connsiteX27" fmla="*/ 2772967 w 6629401"/>
              <a:gd name="connsiteY27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308076 w 6629401"/>
              <a:gd name="connsiteY2" fmla="*/ 591748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6218635 w 6629401"/>
              <a:gd name="connsiteY13" fmla="*/ 489057 h 3402845"/>
              <a:gd name="connsiteX14" fmla="*/ 6424018 w 6629401"/>
              <a:gd name="connsiteY14" fmla="*/ 489057 h 3402845"/>
              <a:gd name="connsiteX15" fmla="*/ 3000376 w 6629401"/>
              <a:gd name="connsiteY15" fmla="*/ 1340949 h 3402845"/>
              <a:gd name="connsiteX16" fmla="*/ 6424018 w 6629401"/>
              <a:gd name="connsiteY16" fmla="*/ 489057 h 3402845"/>
              <a:gd name="connsiteX17" fmla="*/ 6424018 w 6629401"/>
              <a:gd name="connsiteY17" fmla="*/ 283674 h 3402845"/>
              <a:gd name="connsiteX18" fmla="*/ 6321327 w 6629401"/>
              <a:gd name="connsiteY18" fmla="*/ 386365 h 3402845"/>
              <a:gd name="connsiteX19" fmla="*/ 6218636 w 6629401"/>
              <a:gd name="connsiteY19" fmla="*/ 283674 h 3402845"/>
              <a:gd name="connsiteX20" fmla="*/ 205384 w 6629401"/>
              <a:gd name="connsiteY20" fmla="*/ 899822 h 3402845"/>
              <a:gd name="connsiteX21" fmla="*/ 1386484 w 6629401"/>
              <a:gd name="connsiteY21" fmla="*/ 1199264 h 3402845"/>
              <a:gd name="connsiteX22" fmla="*/ 3899000 w 6629401"/>
              <a:gd name="connsiteY22" fmla="*/ 1344223 h 3402845"/>
              <a:gd name="connsiteX23" fmla="*/ 410766 w 6629401"/>
              <a:gd name="connsiteY23" fmla="*/ 694439 h 3402845"/>
              <a:gd name="connsiteX24" fmla="*/ 205383 w 6629401"/>
              <a:gd name="connsiteY24" fmla="*/ 899822 h 3402845"/>
              <a:gd name="connsiteX25" fmla="*/ 0 w 6629401"/>
              <a:gd name="connsiteY25" fmla="*/ 694439 h 3402845"/>
              <a:gd name="connsiteX26" fmla="*/ 410767 w 6629401"/>
              <a:gd name="connsiteY26" fmla="*/ 694439 h 3402845"/>
              <a:gd name="connsiteX27" fmla="*/ 2772967 w 6629401"/>
              <a:gd name="connsiteY27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308076 w 6629401"/>
              <a:gd name="connsiteY2" fmla="*/ 591748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6218635 w 6629401"/>
              <a:gd name="connsiteY13" fmla="*/ 489057 h 3402845"/>
              <a:gd name="connsiteX14" fmla="*/ 6424018 w 6629401"/>
              <a:gd name="connsiteY14" fmla="*/ 489057 h 3402845"/>
              <a:gd name="connsiteX15" fmla="*/ 3000376 w 6629401"/>
              <a:gd name="connsiteY15" fmla="*/ 1340949 h 3402845"/>
              <a:gd name="connsiteX16" fmla="*/ 6424018 w 6629401"/>
              <a:gd name="connsiteY16" fmla="*/ 489057 h 3402845"/>
              <a:gd name="connsiteX17" fmla="*/ 6424018 w 6629401"/>
              <a:gd name="connsiteY17" fmla="*/ 283674 h 3402845"/>
              <a:gd name="connsiteX18" fmla="*/ 6321327 w 6629401"/>
              <a:gd name="connsiteY18" fmla="*/ 386365 h 3402845"/>
              <a:gd name="connsiteX19" fmla="*/ 6218636 w 6629401"/>
              <a:gd name="connsiteY19" fmla="*/ 283674 h 3402845"/>
              <a:gd name="connsiteX20" fmla="*/ 205384 w 6629401"/>
              <a:gd name="connsiteY20" fmla="*/ 899822 h 3402845"/>
              <a:gd name="connsiteX21" fmla="*/ 2081809 w 6629401"/>
              <a:gd name="connsiteY21" fmla="*/ 665864 h 3402845"/>
              <a:gd name="connsiteX22" fmla="*/ 3899000 w 6629401"/>
              <a:gd name="connsiteY22" fmla="*/ 1344223 h 3402845"/>
              <a:gd name="connsiteX23" fmla="*/ 410766 w 6629401"/>
              <a:gd name="connsiteY23" fmla="*/ 694439 h 3402845"/>
              <a:gd name="connsiteX24" fmla="*/ 205383 w 6629401"/>
              <a:gd name="connsiteY24" fmla="*/ 899822 h 3402845"/>
              <a:gd name="connsiteX25" fmla="*/ 0 w 6629401"/>
              <a:gd name="connsiteY25" fmla="*/ 694439 h 3402845"/>
              <a:gd name="connsiteX26" fmla="*/ 410767 w 6629401"/>
              <a:gd name="connsiteY26" fmla="*/ 694439 h 3402845"/>
              <a:gd name="connsiteX27" fmla="*/ 2772967 w 6629401"/>
              <a:gd name="connsiteY27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1212951 w 6629401"/>
              <a:gd name="connsiteY2" fmla="*/ 2353873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6218635 w 6629401"/>
              <a:gd name="connsiteY13" fmla="*/ 489057 h 3402845"/>
              <a:gd name="connsiteX14" fmla="*/ 6424018 w 6629401"/>
              <a:gd name="connsiteY14" fmla="*/ 489057 h 3402845"/>
              <a:gd name="connsiteX15" fmla="*/ 3000376 w 6629401"/>
              <a:gd name="connsiteY15" fmla="*/ 1340949 h 3402845"/>
              <a:gd name="connsiteX16" fmla="*/ 6424018 w 6629401"/>
              <a:gd name="connsiteY16" fmla="*/ 489057 h 3402845"/>
              <a:gd name="connsiteX17" fmla="*/ 6424018 w 6629401"/>
              <a:gd name="connsiteY17" fmla="*/ 283674 h 3402845"/>
              <a:gd name="connsiteX18" fmla="*/ 6321327 w 6629401"/>
              <a:gd name="connsiteY18" fmla="*/ 386365 h 3402845"/>
              <a:gd name="connsiteX19" fmla="*/ 6218636 w 6629401"/>
              <a:gd name="connsiteY19" fmla="*/ 283674 h 3402845"/>
              <a:gd name="connsiteX20" fmla="*/ 205384 w 6629401"/>
              <a:gd name="connsiteY20" fmla="*/ 899822 h 3402845"/>
              <a:gd name="connsiteX21" fmla="*/ 2081809 w 6629401"/>
              <a:gd name="connsiteY21" fmla="*/ 665864 h 3402845"/>
              <a:gd name="connsiteX22" fmla="*/ 3899000 w 6629401"/>
              <a:gd name="connsiteY22" fmla="*/ 1344223 h 3402845"/>
              <a:gd name="connsiteX23" fmla="*/ 410766 w 6629401"/>
              <a:gd name="connsiteY23" fmla="*/ 694439 h 3402845"/>
              <a:gd name="connsiteX24" fmla="*/ 205383 w 6629401"/>
              <a:gd name="connsiteY24" fmla="*/ 899822 h 3402845"/>
              <a:gd name="connsiteX25" fmla="*/ 0 w 6629401"/>
              <a:gd name="connsiteY25" fmla="*/ 694439 h 3402845"/>
              <a:gd name="connsiteX26" fmla="*/ 410767 w 6629401"/>
              <a:gd name="connsiteY26" fmla="*/ 694439 h 3402845"/>
              <a:gd name="connsiteX27" fmla="*/ 2772967 w 6629401"/>
              <a:gd name="connsiteY27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1212951 w 6629401"/>
              <a:gd name="connsiteY2" fmla="*/ 2353873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5037535 w 6629401"/>
              <a:gd name="connsiteY13" fmla="*/ 2841732 h 3402845"/>
              <a:gd name="connsiteX14" fmla="*/ 6424018 w 6629401"/>
              <a:gd name="connsiteY14" fmla="*/ 489057 h 3402845"/>
              <a:gd name="connsiteX15" fmla="*/ 3000376 w 6629401"/>
              <a:gd name="connsiteY15" fmla="*/ 1340949 h 3402845"/>
              <a:gd name="connsiteX16" fmla="*/ 6424018 w 6629401"/>
              <a:gd name="connsiteY16" fmla="*/ 489057 h 3402845"/>
              <a:gd name="connsiteX17" fmla="*/ 6424018 w 6629401"/>
              <a:gd name="connsiteY17" fmla="*/ 283674 h 3402845"/>
              <a:gd name="connsiteX18" fmla="*/ 6321327 w 6629401"/>
              <a:gd name="connsiteY18" fmla="*/ 386365 h 3402845"/>
              <a:gd name="connsiteX19" fmla="*/ 6218636 w 6629401"/>
              <a:gd name="connsiteY19" fmla="*/ 283674 h 3402845"/>
              <a:gd name="connsiteX20" fmla="*/ 205384 w 6629401"/>
              <a:gd name="connsiteY20" fmla="*/ 899822 h 3402845"/>
              <a:gd name="connsiteX21" fmla="*/ 2081809 w 6629401"/>
              <a:gd name="connsiteY21" fmla="*/ 665864 h 3402845"/>
              <a:gd name="connsiteX22" fmla="*/ 3899000 w 6629401"/>
              <a:gd name="connsiteY22" fmla="*/ 1344223 h 3402845"/>
              <a:gd name="connsiteX23" fmla="*/ 410766 w 6629401"/>
              <a:gd name="connsiteY23" fmla="*/ 694439 h 3402845"/>
              <a:gd name="connsiteX24" fmla="*/ 205383 w 6629401"/>
              <a:gd name="connsiteY24" fmla="*/ 899822 h 3402845"/>
              <a:gd name="connsiteX25" fmla="*/ 0 w 6629401"/>
              <a:gd name="connsiteY25" fmla="*/ 694439 h 3402845"/>
              <a:gd name="connsiteX26" fmla="*/ 410767 w 6629401"/>
              <a:gd name="connsiteY26" fmla="*/ 694439 h 3402845"/>
              <a:gd name="connsiteX27" fmla="*/ 2772967 w 6629401"/>
              <a:gd name="connsiteY27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1212951 w 6629401"/>
              <a:gd name="connsiteY2" fmla="*/ 2353873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5037535 w 6629401"/>
              <a:gd name="connsiteY13" fmla="*/ 2841732 h 3402845"/>
              <a:gd name="connsiteX14" fmla="*/ 3619502 w 6629401"/>
              <a:gd name="connsiteY14" fmla="*/ 2511929 h 3402845"/>
              <a:gd name="connsiteX15" fmla="*/ 6424018 w 6629401"/>
              <a:gd name="connsiteY15" fmla="*/ 489057 h 3402845"/>
              <a:gd name="connsiteX16" fmla="*/ 3000376 w 6629401"/>
              <a:gd name="connsiteY16" fmla="*/ 1340949 h 3402845"/>
              <a:gd name="connsiteX17" fmla="*/ 6424018 w 6629401"/>
              <a:gd name="connsiteY17" fmla="*/ 489057 h 3402845"/>
              <a:gd name="connsiteX18" fmla="*/ 6424018 w 6629401"/>
              <a:gd name="connsiteY18" fmla="*/ 283674 h 3402845"/>
              <a:gd name="connsiteX19" fmla="*/ 6321327 w 6629401"/>
              <a:gd name="connsiteY19" fmla="*/ 386365 h 3402845"/>
              <a:gd name="connsiteX20" fmla="*/ 6218636 w 6629401"/>
              <a:gd name="connsiteY20" fmla="*/ 283674 h 3402845"/>
              <a:gd name="connsiteX21" fmla="*/ 205384 w 6629401"/>
              <a:gd name="connsiteY21" fmla="*/ 899822 h 3402845"/>
              <a:gd name="connsiteX22" fmla="*/ 2081809 w 6629401"/>
              <a:gd name="connsiteY22" fmla="*/ 665864 h 3402845"/>
              <a:gd name="connsiteX23" fmla="*/ 3899000 w 6629401"/>
              <a:gd name="connsiteY23" fmla="*/ 1344223 h 3402845"/>
              <a:gd name="connsiteX24" fmla="*/ 410766 w 6629401"/>
              <a:gd name="connsiteY24" fmla="*/ 694439 h 3402845"/>
              <a:gd name="connsiteX25" fmla="*/ 205383 w 6629401"/>
              <a:gd name="connsiteY25" fmla="*/ 899822 h 3402845"/>
              <a:gd name="connsiteX26" fmla="*/ 0 w 6629401"/>
              <a:gd name="connsiteY26" fmla="*/ 694439 h 3402845"/>
              <a:gd name="connsiteX27" fmla="*/ 410767 w 6629401"/>
              <a:gd name="connsiteY27" fmla="*/ 694439 h 3402845"/>
              <a:gd name="connsiteX28" fmla="*/ 2772967 w 6629401"/>
              <a:gd name="connsiteY28" fmla="*/ 30012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1212951 w 6629401"/>
              <a:gd name="connsiteY2" fmla="*/ 2353873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5037535 w 6629401"/>
              <a:gd name="connsiteY13" fmla="*/ 2841732 h 3402845"/>
              <a:gd name="connsiteX14" fmla="*/ 3619502 w 6629401"/>
              <a:gd name="connsiteY14" fmla="*/ 2511929 h 3402845"/>
              <a:gd name="connsiteX15" fmla="*/ 6424018 w 6629401"/>
              <a:gd name="connsiteY15" fmla="*/ 489057 h 3402845"/>
              <a:gd name="connsiteX16" fmla="*/ 3000376 w 6629401"/>
              <a:gd name="connsiteY16" fmla="*/ 1340949 h 3402845"/>
              <a:gd name="connsiteX17" fmla="*/ 6424018 w 6629401"/>
              <a:gd name="connsiteY17" fmla="*/ 489057 h 3402845"/>
              <a:gd name="connsiteX18" fmla="*/ 6424018 w 6629401"/>
              <a:gd name="connsiteY18" fmla="*/ 283674 h 3402845"/>
              <a:gd name="connsiteX19" fmla="*/ 6321327 w 6629401"/>
              <a:gd name="connsiteY19" fmla="*/ 386365 h 3402845"/>
              <a:gd name="connsiteX20" fmla="*/ 6218636 w 6629401"/>
              <a:gd name="connsiteY20" fmla="*/ 283674 h 3402845"/>
              <a:gd name="connsiteX21" fmla="*/ 205384 w 6629401"/>
              <a:gd name="connsiteY21" fmla="*/ 899822 h 3402845"/>
              <a:gd name="connsiteX22" fmla="*/ 2081809 w 6629401"/>
              <a:gd name="connsiteY22" fmla="*/ 665864 h 3402845"/>
              <a:gd name="connsiteX23" fmla="*/ 3899000 w 6629401"/>
              <a:gd name="connsiteY23" fmla="*/ 1344223 h 3402845"/>
              <a:gd name="connsiteX24" fmla="*/ 410766 w 6629401"/>
              <a:gd name="connsiteY24" fmla="*/ 694439 h 3402845"/>
              <a:gd name="connsiteX25" fmla="*/ 205383 w 6629401"/>
              <a:gd name="connsiteY25" fmla="*/ 899822 h 3402845"/>
              <a:gd name="connsiteX26" fmla="*/ 0 w 6629401"/>
              <a:gd name="connsiteY26" fmla="*/ 694439 h 3402845"/>
              <a:gd name="connsiteX27" fmla="*/ 410767 w 6629401"/>
              <a:gd name="connsiteY27" fmla="*/ 694439 h 3402845"/>
              <a:gd name="connsiteX28" fmla="*/ 86917 w 6629401"/>
              <a:gd name="connsiteY28" fmla="*/ 2810775 h 3402845"/>
              <a:gd name="connsiteX0" fmla="*/ 6629401 w 6629401"/>
              <a:gd name="connsiteY0" fmla="*/ 283674 h 3402845"/>
              <a:gd name="connsiteX1" fmla="*/ 6424018 w 6629401"/>
              <a:gd name="connsiteY1" fmla="*/ 489057 h 3402845"/>
              <a:gd name="connsiteX2" fmla="*/ 6424018 w 6629401"/>
              <a:gd name="connsiteY2" fmla="*/ 283674 h 3402845"/>
              <a:gd name="connsiteX3" fmla="*/ 6321327 w 6629401"/>
              <a:gd name="connsiteY3" fmla="*/ 386365 h 3402845"/>
              <a:gd name="connsiteX4" fmla="*/ 6218636 w 6629401"/>
              <a:gd name="connsiteY4" fmla="*/ 283674 h 3402845"/>
              <a:gd name="connsiteX5" fmla="*/ 6218635 w 6629401"/>
              <a:gd name="connsiteY5" fmla="*/ 489057 h 3402845"/>
              <a:gd name="connsiteX6" fmla="*/ 205384 w 6629401"/>
              <a:gd name="connsiteY6" fmla="*/ 489057 h 3402845"/>
              <a:gd name="connsiteX7" fmla="*/ 1 w 6629401"/>
              <a:gd name="connsiteY7" fmla="*/ 694440 h 3402845"/>
              <a:gd name="connsiteX8" fmla="*/ 1 w 6629401"/>
              <a:gd name="connsiteY8" fmla="*/ 3159033 h 3402845"/>
              <a:gd name="connsiteX9" fmla="*/ 205384 w 6629401"/>
              <a:gd name="connsiteY9" fmla="*/ 3364416 h 3402845"/>
              <a:gd name="connsiteX10" fmla="*/ 410767 w 6629401"/>
              <a:gd name="connsiteY10" fmla="*/ 3159033 h 3402845"/>
              <a:gd name="connsiteX11" fmla="*/ 410767 w 6629401"/>
              <a:gd name="connsiteY11" fmla="*/ 2953650 h 3402845"/>
              <a:gd name="connsiteX12" fmla="*/ 6424018 w 6629401"/>
              <a:gd name="connsiteY12" fmla="*/ 2953650 h 3402845"/>
              <a:gd name="connsiteX13" fmla="*/ 6629401 w 6629401"/>
              <a:gd name="connsiteY13" fmla="*/ 2748267 h 3402845"/>
              <a:gd name="connsiteX14" fmla="*/ 6629401 w 6629401"/>
              <a:gd name="connsiteY14" fmla="*/ 283674 h 3402845"/>
              <a:gd name="connsiteX15" fmla="*/ 205384 w 6629401"/>
              <a:gd name="connsiteY15" fmla="*/ 899822 h 3402845"/>
              <a:gd name="connsiteX16" fmla="*/ 410767 w 6629401"/>
              <a:gd name="connsiteY16" fmla="*/ 694439 h 3402845"/>
              <a:gd name="connsiteX17" fmla="*/ 308076 w 6629401"/>
              <a:gd name="connsiteY17" fmla="*/ 591748 h 3402845"/>
              <a:gd name="connsiteX18" fmla="*/ 205385 w 6629401"/>
              <a:gd name="connsiteY18" fmla="*/ 694439 h 3402845"/>
              <a:gd name="connsiteX19" fmla="*/ 205384 w 6629401"/>
              <a:gd name="connsiteY19" fmla="*/ 899822 h 3402845"/>
              <a:gd name="connsiteX0" fmla="*/ 205384 w 6629401"/>
              <a:gd name="connsiteY0" fmla="*/ 899822 h 3402845"/>
              <a:gd name="connsiteX1" fmla="*/ 410767 w 6629401"/>
              <a:gd name="connsiteY1" fmla="*/ 694439 h 3402845"/>
              <a:gd name="connsiteX2" fmla="*/ 1212951 w 6629401"/>
              <a:gd name="connsiteY2" fmla="*/ 2353873 h 3402845"/>
              <a:gd name="connsiteX3" fmla="*/ 205385 w 6629401"/>
              <a:gd name="connsiteY3" fmla="*/ 694439 h 3402845"/>
              <a:gd name="connsiteX4" fmla="*/ 205384 w 6629401"/>
              <a:gd name="connsiteY4" fmla="*/ 899822 h 3402845"/>
              <a:gd name="connsiteX5" fmla="*/ 6424018 w 6629401"/>
              <a:gd name="connsiteY5" fmla="*/ 489057 h 3402845"/>
              <a:gd name="connsiteX6" fmla="*/ 6629401 w 6629401"/>
              <a:gd name="connsiteY6" fmla="*/ 283674 h 3402845"/>
              <a:gd name="connsiteX7" fmla="*/ 6424018 w 6629401"/>
              <a:gd name="connsiteY7" fmla="*/ 78291 h 3402845"/>
              <a:gd name="connsiteX8" fmla="*/ 6218635 w 6629401"/>
              <a:gd name="connsiteY8" fmla="*/ 283674 h 3402845"/>
              <a:gd name="connsiteX9" fmla="*/ 6321326 w 6629401"/>
              <a:gd name="connsiteY9" fmla="*/ 386365 h 3402845"/>
              <a:gd name="connsiteX10" fmla="*/ 6424017 w 6629401"/>
              <a:gd name="connsiteY10" fmla="*/ 283674 h 3402845"/>
              <a:gd name="connsiteX11" fmla="*/ 6424018 w 6629401"/>
              <a:gd name="connsiteY11" fmla="*/ 489057 h 3402845"/>
              <a:gd name="connsiteX0" fmla="*/ 1 w 6629401"/>
              <a:gd name="connsiteY0" fmla="*/ 694439 h 3402845"/>
              <a:gd name="connsiteX1" fmla="*/ 205384 w 6629401"/>
              <a:gd name="connsiteY1" fmla="*/ 489056 h 3402845"/>
              <a:gd name="connsiteX2" fmla="*/ 6218635 w 6629401"/>
              <a:gd name="connsiteY2" fmla="*/ 489057 h 3402845"/>
              <a:gd name="connsiteX3" fmla="*/ 6218635 w 6629401"/>
              <a:gd name="connsiteY3" fmla="*/ 283674 h 3402845"/>
              <a:gd name="connsiteX4" fmla="*/ 6424018 w 6629401"/>
              <a:gd name="connsiteY4" fmla="*/ 78291 h 3402845"/>
              <a:gd name="connsiteX5" fmla="*/ 3114676 w 6629401"/>
              <a:gd name="connsiteY5" fmla="*/ 1626699 h 3402845"/>
              <a:gd name="connsiteX6" fmla="*/ 6629401 w 6629401"/>
              <a:gd name="connsiteY6" fmla="*/ 2748268 h 3402845"/>
              <a:gd name="connsiteX7" fmla="*/ 2099668 w 6629401"/>
              <a:gd name="connsiteY7" fmla="*/ 2658376 h 3402845"/>
              <a:gd name="connsiteX8" fmla="*/ 410767 w 6629401"/>
              <a:gd name="connsiteY8" fmla="*/ 2953650 h 3402845"/>
              <a:gd name="connsiteX9" fmla="*/ 410767 w 6629401"/>
              <a:gd name="connsiteY9" fmla="*/ 3159033 h 3402845"/>
              <a:gd name="connsiteX10" fmla="*/ 205384 w 6629401"/>
              <a:gd name="connsiteY10" fmla="*/ 3364416 h 3402845"/>
              <a:gd name="connsiteX11" fmla="*/ 1133476 w 6629401"/>
              <a:gd name="connsiteY11" fmla="*/ 2397033 h 3402845"/>
              <a:gd name="connsiteX12" fmla="*/ 1 w 6629401"/>
              <a:gd name="connsiteY12" fmla="*/ 694439 h 3402845"/>
              <a:gd name="connsiteX13" fmla="*/ 5037535 w 6629401"/>
              <a:gd name="connsiteY13" fmla="*/ 2841732 h 3402845"/>
              <a:gd name="connsiteX14" fmla="*/ 3619502 w 6629401"/>
              <a:gd name="connsiteY14" fmla="*/ 2511929 h 3402845"/>
              <a:gd name="connsiteX15" fmla="*/ 6424018 w 6629401"/>
              <a:gd name="connsiteY15" fmla="*/ 489057 h 3402845"/>
              <a:gd name="connsiteX16" fmla="*/ 3000376 w 6629401"/>
              <a:gd name="connsiteY16" fmla="*/ 1340949 h 3402845"/>
              <a:gd name="connsiteX17" fmla="*/ 6424018 w 6629401"/>
              <a:gd name="connsiteY17" fmla="*/ 489057 h 3402845"/>
              <a:gd name="connsiteX18" fmla="*/ 6424018 w 6629401"/>
              <a:gd name="connsiteY18" fmla="*/ 283674 h 3402845"/>
              <a:gd name="connsiteX19" fmla="*/ 6321327 w 6629401"/>
              <a:gd name="connsiteY19" fmla="*/ 386365 h 3402845"/>
              <a:gd name="connsiteX20" fmla="*/ 6218636 w 6629401"/>
              <a:gd name="connsiteY20" fmla="*/ 283674 h 3402845"/>
              <a:gd name="connsiteX21" fmla="*/ 205384 w 6629401"/>
              <a:gd name="connsiteY21" fmla="*/ 899822 h 3402845"/>
              <a:gd name="connsiteX22" fmla="*/ 2081809 w 6629401"/>
              <a:gd name="connsiteY22" fmla="*/ 665864 h 3402845"/>
              <a:gd name="connsiteX23" fmla="*/ 3899000 w 6629401"/>
              <a:gd name="connsiteY23" fmla="*/ 1344223 h 3402845"/>
              <a:gd name="connsiteX24" fmla="*/ 410766 w 6629401"/>
              <a:gd name="connsiteY24" fmla="*/ 694439 h 3402845"/>
              <a:gd name="connsiteX25" fmla="*/ 205383 w 6629401"/>
              <a:gd name="connsiteY25" fmla="*/ 899822 h 3402845"/>
              <a:gd name="connsiteX26" fmla="*/ 0 w 6629401"/>
              <a:gd name="connsiteY26" fmla="*/ 694439 h 3402845"/>
              <a:gd name="connsiteX27" fmla="*/ 410767 w 6629401"/>
              <a:gd name="connsiteY27" fmla="*/ 694439 h 3402845"/>
              <a:gd name="connsiteX28" fmla="*/ 86917 w 6629401"/>
              <a:gd name="connsiteY28" fmla="*/ 2810775 h 3402845"/>
              <a:gd name="connsiteX0" fmla="*/ 6638924 w 6638924"/>
              <a:gd name="connsiteY0" fmla="*/ 283674 h 3402845"/>
              <a:gd name="connsiteX1" fmla="*/ 6433541 w 6638924"/>
              <a:gd name="connsiteY1" fmla="*/ 489057 h 3402845"/>
              <a:gd name="connsiteX2" fmla="*/ 6433541 w 6638924"/>
              <a:gd name="connsiteY2" fmla="*/ 283674 h 3402845"/>
              <a:gd name="connsiteX3" fmla="*/ 6330850 w 6638924"/>
              <a:gd name="connsiteY3" fmla="*/ 386365 h 3402845"/>
              <a:gd name="connsiteX4" fmla="*/ 6228159 w 6638924"/>
              <a:gd name="connsiteY4" fmla="*/ 283674 h 3402845"/>
              <a:gd name="connsiteX5" fmla="*/ 6228158 w 6638924"/>
              <a:gd name="connsiteY5" fmla="*/ 489057 h 3402845"/>
              <a:gd name="connsiteX6" fmla="*/ 214907 w 6638924"/>
              <a:gd name="connsiteY6" fmla="*/ 489057 h 3402845"/>
              <a:gd name="connsiteX7" fmla="*/ 9524 w 6638924"/>
              <a:gd name="connsiteY7" fmla="*/ 694440 h 3402845"/>
              <a:gd name="connsiteX8" fmla="*/ 0 w 6638924"/>
              <a:gd name="connsiteY8" fmla="*/ 1759454 h 3402845"/>
              <a:gd name="connsiteX9" fmla="*/ 9524 w 6638924"/>
              <a:gd name="connsiteY9" fmla="*/ 3159033 h 3402845"/>
              <a:gd name="connsiteX10" fmla="*/ 214907 w 6638924"/>
              <a:gd name="connsiteY10" fmla="*/ 3364416 h 3402845"/>
              <a:gd name="connsiteX11" fmla="*/ 420290 w 6638924"/>
              <a:gd name="connsiteY11" fmla="*/ 3159033 h 3402845"/>
              <a:gd name="connsiteX12" fmla="*/ 420290 w 6638924"/>
              <a:gd name="connsiteY12" fmla="*/ 2953650 h 3402845"/>
              <a:gd name="connsiteX13" fmla="*/ 6433541 w 6638924"/>
              <a:gd name="connsiteY13" fmla="*/ 2953650 h 3402845"/>
              <a:gd name="connsiteX14" fmla="*/ 6638924 w 6638924"/>
              <a:gd name="connsiteY14" fmla="*/ 2748267 h 3402845"/>
              <a:gd name="connsiteX15" fmla="*/ 6638924 w 6638924"/>
              <a:gd name="connsiteY15" fmla="*/ 283674 h 3402845"/>
              <a:gd name="connsiteX16" fmla="*/ 214907 w 6638924"/>
              <a:gd name="connsiteY16" fmla="*/ 899822 h 3402845"/>
              <a:gd name="connsiteX17" fmla="*/ 420290 w 6638924"/>
              <a:gd name="connsiteY17" fmla="*/ 694439 h 3402845"/>
              <a:gd name="connsiteX18" fmla="*/ 317599 w 6638924"/>
              <a:gd name="connsiteY18" fmla="*/ 591748 h 3402845"/>
              <a:gd name="connsiteX19" fmla="*/ 214908 w 6638924"/>
              <a:gd name="connsiteY19" fmla="*/ 694439 h 3402845"/>
              <a:gd name="connsiteX20" fmla="*/ 214907 w 6638924"/>
              <a:gd name="connsiteY20" fmla="*/ 899822 h 3402845"/>
              <a:gd name="connsiteX0" fmla="*/ 214907 w 6638924"/>
              <a:gd name="connsiteY0" fmla="*/ 899822 h 3402845"/>
              <a:gd name="connsiteX1" fmla="*/ 420290 w 6638924"/>
              <a:gd name="connsiteY1" fmla="*/ 694439 h 3402845"/>
              <a:gd name="connsiteX2" fmla="*/ 1222474 w 6638924"/>
              <a:gd name="connsiteY2" fmla="*/ 2353873 h 3402845"/>
              <a:gd name="connsiteX3" fmla="*/ 214908 w 6638924"/>
              <a:gd name="connsiteY3" fmla="*/ 694439 h 3402845"/>
              <a:gd name="connsiteX4" fmla="*/ 214907 w 6638924"/>
              <a:gd name="connsiteY4" fmla="*/ 899822 h 3402845"/>
              <a:gd name="connsiteX5" fmla="*/ 6433541 w 6638924"/>
              <a:gd name="connsiteY5" fmla="*/ 489057 h 3402845"/>
              <a:gd name="connsiteX6" fmla="*/ 6638924 w 6638924"/>
              <a:gd name="connsiteY6" fmla="*/ 283674 h 3402845"/>
              <a:gd name="connsiteX7" fmla="*/ 6433541 w 6638924"/>
              <a:gd name="connsiteY7" fmla="*/ 78291 h 3402845"/>
              <a:gd name="connsiteX8" fmla="*/ 6228158 w 6638924"/>
              <a:gd name="connsiteY8" fmla="*/ 283674 h 3402845"/>
              <a:gd name="connsiteX9" fmla="*/ 6330849 w 6638924"/>
              <a:gd name="connsiteY9" fmla="*/ 386365 h 3402845"/>
              <a:gd name="connsiteX10" fmla="*/ 6433540 w 6638924"/>
              <a:gd name="connsiteY10" fmla="*/ 283674 h 3402845"/>
              <a:gd name="connsiteX11" fmla="*/ 6433541 w 6638924"/>
              <a:gd name="connsiteY11" fmla="*/ 489057 h 3402845"/>
              <a:gd name="connsiteX0" fmla="*/ 9524 w 6638924"/>
              <a:gd name="connsiteY0" fmla="*/ 694439 h 3402845"/>
              <a:gd name="connsiteX1" fmla="*/ 214907 w 6638924"/>
              <a:gd name="connsiteY1" fmla="*/ 489056 h 3402845"/>
              <a:gd name="connsiteX2" fmla="*/ 6228158 w 6638924"/>
              <a:gd name="connsiteY2" fmla="*/ 489057 h 3402845"/>
              <a:gd name="connsiteX3" fmla="*/ 6228158 w 6638924"/>
              <a:gd name="connsiteY3" fmla="*/ 283674 h 3402845"/>
              <a:gd name="connsiteX4" fmla="*/ 6433541 w 6638924"/>
              <a:gd name="connsiteY4" fmla="*/ 78291 h 3402845"/>
              <a:gd name="connsiteX5" fmla="*/ 3124199 w 6638924"/>
              <a:gd name="connsiteY5" fmla="*/ 1626699 h 3402845"/>
              <a:gd name="connsiteX6" fmla="*/ 6638924 w 6638924"/>
              <a:gd name="connsiteY6" fmla="*/ 2748268 h 3402845"/>
              <a:gd name="connsiteX7" fmla="*/ 2109191 w 6638924"/>
              <a:gd name="connsiteY7" fmla="*/ 2658376 h 3402845"/>
              <a:gd name="connsiteX8" fmla="*/ 420290 w 6638924"/>
              <a:gd name="connsiteY8" fmla="*/ 2953650 h 3402845"/>
              <a:gd name="connsiteX9" fmla="*/ 420290 w 6638924"/>
              <a:gd name="connsiteY9" fmla="*/ 3159033 h 3402845"/>
              <a:gd name="connsiteX10" fmla="*/ 214907 w 6638924"/>
              <a:gd name="connsiteY10" fmla="*/ 3364416 h 3402845"/>
              <a:gd name="connsiteX11" fmla="*/ 1142999 w 6638924"/>
              <a:gd name="connsiteY11" fmla="*/ 2397033 h 3402845"/>
              <a:gd name="connsiteX12" fmla="*/ 9524 w 6638924"/>
              <a:gd name="connsiteY12" fmla="*/ 694439 h 3402845"/>
              <a:gd name="connsiteX13" fmla="*/ 5047058 w 6638924"/>
              <a:gd name="connsiteY13" fmla="*/ 2841732 h 3402845"/>
              <a:gd name="connsiteX14" fmla="*/ 3629025 w 6638924"/>
              <a:gd name="connsiteY14" fmla="*/ 2511929 h 3402845"/>
              <a:gd name="connsiteX15" fmla="*/ 6433541 w 6638924"/>
              <a:gd name="connsiteY15" fmla="*/ 489057 h 3402845"/>
              <a:gd name="connsiteX16" fmla="*/ 3009899 w 6638924"/>
              <a:gd name="connsiteY16" fmla="*/ 1340949 h 3402845"/>
              <a:gd name="connsiteX17" fmla="*/ 6433541 w 6638924"/>
              <a:gd name="connsiteY17" fmla="*/ 489057 h 3402845"/>
              <a:gd name="connsiteX18" fmla="*/ 6433541 w 6638924"/>
              <a:gd name="connsiteY18" fmla="*/ 283674 h 3402845"/>
              <a:gd name="connsiteX19" fmla="*/ 6330850 w 6638924"/>
              <a:gd name="connsiteY19" fmla="*/ 386365 h 3402845"/>
              <a:gd name="connsiteX20" fmla="*/ 6228159 w 6638924"/>
              <a:gd name="connsiteY20" fmla="*/ 283674 h 3402845"/>
              <a:gd name="connsiteX21" fmla="*/ 214907 w 6638924"/>
              <a:gd name="connsiteY21" fmla="*/ 899822 h 3402845"/>
              <a:gd name="connsiteX22" fmla="*/ 2091332 w 6638924"/>
              <a:gd name="connsiteY22" fmla="*/ 665864 h 3402845"/>
              <a:gd name="connsiteX23" fmla="*/ 3908523 w 6638924"/>
              <a:gd name="connsiteY23" fmla="*/ 1344223 h 3402845"/>
              <a:gd name="connsiteX24" fmla="*/ 420289 w 6638924"/>
              <a:gd name="connsiteY24" fmla="*/ 694439 h 3402845"/>
              <a:gd name="connsiteX25" fmla="*/ 214906 w 6638924"/>
              <a:gd name="connsiteY25" fmla="*/ 899822 h 3402845"/>
              <a:gd name="connsiteX26" fmla="*/ 9523 w 6638924"/>
              <a:gd name="connsiteY26" fmla="*/ 694439 h 3402845"/>
              <a:gd name="connsiteX27" fmla="*/ 420290 w 6638924"/>
              <a:gd name="connsiteY27" fmla="*/ 694439 h 3402845"/>
              <a:gd name="connsiteX28" fmla="*/ 96440 w 6638924"/>
              <a:gd name="connsiteY28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6424027 w 6629410"/>
              <a:gd name="connsiteY13" fmla="*/ 2953650 h 3402845"/>
              <a:gd name="connsiteX14" fmla="*/ 6629410 w 6629410"/>
              <a:gd name="connsiteY14" fmla="*/ 2748267 h 3402845"/>
              <a:gd name="connsiteX15" fmla="*/ 6629410 w 6629410"/>
              <a:gd name="connsiteY15" fmla="*/ 283674 h 3402845"/>
              <a:gd name="connsiteX16" fmla="*/ 205393 w 6629410"/>
              <a:gd name="connsiteY16" fmla="*/ 899822 h 3402845"/>
              <a:gd name="connsiteX17" fmla="*/ 410776 w 6629410"/>
              <a:gd name="connsiteY17" fmla="*/ 694439 h 3402845"/>
              <a:gd name="connsiteX18" fmla="*/ 308085 w 6629410"/>
              <a:gd name="connsiteY18" fmla="*/ 591748 h 3402845"/>
              <a:gd name="connsiteX19" fmla="*/ 205394 w 6629410"/>
              <a:gd name="connsiteY19" fmla="*/ 694439 h 3402845"/>
              <a:gd name="connsiteX20" fmla="*/ 205393 w 6629410"/>
              <a:gd name="connsiteY20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6218644 w 6629410"/>
              <a:gd name="connsiteY2" fmla="*/ 489057 h 3402845"/>
              <a:gd name="connsiteX3" fmla="*/ 6218644 w 6629410"/>
              <a:gd name="connsiteY3" fmla="*/ 283674 h 3402845"/>
              <a:gd name="connsiteX4" fmla="*/ 6424027 w 6629410"/>
              <a:gd name="connsiteY4" fmla="*/ 78291 h 3402845"/>
              <a:gd name="connsiteX5" fmla="*/ 3114685 w 6629410"/>
              <a:gd name="connsiteY5" fmla="*/ 1626699 h 3402845"/>
              <a:gd name="connsiteX6" fmla="*/ 6629410 w 6629410"/>
              <a:gd name="connsiteY6" fmla="*/ 2748268 h 3402845"/>
              <a:gd name="connsiteX7" fmla="*/ 2099677 w 6629410"/>
              <a:gd name="connsiteY7" fmla="*/ 2658376 h 3402845"/>
              <a:gd name="connsiteX8" fmla="*/ 410776 w 6629410"/>
              <a:gd name="connsiteY8" fmla="*/ 2953650 h 3402845"/>
              <a:gd name="connsiteX9" fmla="*/ 410776 w 6629410"/>
              <a:gd name="connsiteY9" fmla="*/ 3159033 h 3402845"/>
              <a:gd name="connsiteX10" fmla="*/ 205393 w 6629410"/>
              <a:gd name="connsiteY10" fmla="*/ 3364416 h 3402845"/>
              <a:gd name="connsiteX11" fmla="*/ 1133485 w 6629410"/>
              <a:gd name="connsiteY11" fmla="*/ 2397033 h 3402845"/>
              <a:gd name="connsiteX12" fmla="*/ 10 w 6629410"/>
              <a:gd name="connsiteY12" fmla="*/ 694439 h 3402845"/>
              <a:gd name="connsiteX13" fmla="*/ 5037544 w 6629410"/>
              <a:gd name="connsiteY13" fmla="*/ 2841732 h 3402845"/>
              <a:gd name="connsiteX14" fmla="*/ 3619511 w 6629410"/>
              <a:gd name="connsiteY14" fmla="*/ 2511929 h 3402845"/>
              <a:gd name="connsiteX15" fmla="*/ 6424027 w 6629410"/>
              <a:gd name="connsiteY15" fmla="*/ 489057 h 3402845"/>
              <a:gd name="connsiteX16" fmla="*/ 3000385 w 6629410"/>
              <a:gd name="connsiteY16" fmla="*/ 1340949 h 3402845"/>
              <a:gd name="connsiteX17" fmla="*/ 6424027 w 6629410"/>
              <a:gd name="connsiteY17" fmla="*/ 489057 h 3402845"/>
              <a:gd name="connsiteX18" fmla="*/ 6424027 w 6629410"/>
              <a:gd name="connsiteY18" fmla="*/ 283674 h 3402845"/>
              <a:gd name="connsiteX19" fmla="*/ 6321336 w 6629410"/>
              <a:gd name="connsiteY19" fmla="*/ 386365 h 3402845"/>
              <a:gd name="connsiteX20" fmla="*/ 6218645 w 6629410"/>
              <a:gd name="connsiteY20" fmla="*/ 283674 h 3402845"/>
              <a:gd name="connsiteX21" fmla="*/ 205393 w 6629410"/>
              <a:gd name="connsiteY21" fmla="*/ 899822 h 3402845"/>
              <a:gd name="connsiteX22" fmla="*/ 2081818 w 6629410"/>
              <a:gd name="connsiteY22" fmla="*/ 665864 h 3402845"/>
              <a:gd name="connsiteX23" fmla="*/ 3899009 w 6629410"/>
              <a:gd name="connsiteY23" fmla="*/ 1344223 h 3402845"/>
              <a:gd name="connsiteX24" fmla="*/ 410775 w 6629410"/>
              <a:gd name="connsiteY24" fmla="*/ 694439 h 3402845"/>
              <a:gd name="connsiteX25" fmla="*/ 205392 w 6629410"/>
              <a:gd name="connsiteY25" fmla="*/ 899822 h 3402845"/>
              <a:gd name="connsiteX26" fmla="*/ 9 w 6629410"/>
              <a:gd name="connsiteY26" fmla="*/ 694439 h 3402845"/>
              <a:gd name="connsiteX27" fmla="*/ 410776 w 6629410"/>
              <a:gd name="connsiteY27" fmla="*/ 694439 h 3402845"/>
              <a:gd name="connsiteX28" fmla="*/ 86926 w 6629410"/>
              <a:gd name="connsiteY28" fmla="*/ 2810775 h 3402845"/>
              <a:gd name="connsiteX0" fmla="*/ 6629410 w 6629411"/>
              <a:gd name="connsiteY0" fmla="*/ 283674 h 3402845"/>
              <a:gd name="connsiteX1" fmla="*/ 6424027 w 6629411"/>
              <a:gd name="connsiteY1" fmla="*/ 489057 h 3402845"/>
              <a:gd name="connsiteX2" fmla="*/ 6424027 w 6629411"/>
              <a:gd name="connsiteY2" fmla="*/ 283674 h 3402845"/>
              <a:gd name="connsiteX3" fmla="*/ 6321336 w 6629411"/>
              <a:gd name="connsiteY3" fmla="*/ 386365 h 3402845"/>
              <a:gd name="connsiteX4" fmla="*/ 6218645 w 6629411"/>
              <a:gd name="connsiteY4" fmla="*/ 283674 h 3402845"/>
              <a:gd name="connsiteX5" fmla="*/ 6218644 w 6629411"/>
              <a:gd name="connsiteY5" fmla="*/ 489057 h 3402845"/>
              <a:gd name="connsiteX6" fmla="*/ 205393 w 6629411"/>
              <a:gd name="connsiteY6" fmla="*/ 489057 h 3402845"/>
              <a:gd name="connsiteX7" fmla="*/ 10 w 6629411"/>
              <a:gd name="connsiteY7" fmla="*/ 694440 h 3402845"/>
              <a:gd name="connsiteX8" fmla="*/ 771536 w 6629411"/>
              <a:gd name="connsiteY8" fmla="*/ 1778504 h 3402845"/>
              <a:gd name="connsiteX9" fmla="*/ 10 w 6629411"/>
              <a:gd name="connsiteY9" fmla="*/ 3159033 h 3402845"/>
              <a:gd name="connsiteX10" fmla="*/ 205393 w 6629411"/>
              <a:gd name="connsiteY10" fmla="*/ 3364416 h 3402845"/>
              <a:gd name="connsiteX11" fmla="*/ 410776 w 6629411"/>
              <a:gd name="connsiteY11" fmla="*/ 3159033 h 3402845"/>
              <a:gd name="connsiteX12" fmla="*/ 410776 w 6629411"/>
              <a:gd name="connsiteY12" fmla="*/ 2953650 h 3402845"/>
              <a:gd name="connsiteX13" fmla="*/ 6424027 w 6629411"/>
              <a:gd name="connsiteY13" fmla="*/ 2953650 h 3402845"/>
              <a:gd name="connsiteX14" fmla="*/ 6629410 w 6629411"/>
              <a:gd name="connsiteY14" fmla="*/ 2748267 h 3402845"/>
              <a:gd name="connsiteX15" fmla="*/ 6629411 w 6629411"/>
              <a:gd name="connsiteY15" fmla="*/ 1702304 h 3402845"/>
              <a:gd name="connsiteX16" fmla="*/ 6629410 w 6629411"/>
              <a:gd name="connsiteY16" fmla="*/ 283674 h 3402845"/>
              <a:gd name="connsiteX17" fmla="*/ 205393 w 6629411"/>
              <a:gd name="connsiteY17" fmla="*/ 899822 h 3402845"/>
              <a:gd name="connsiteX18" fmla="*/ 410776 w 6629411"/>
              <a:gd name="connsiteY18" fmla="*/ 694439 h 3402845"/>
              <a:gd name="connsiteX19" fmla="*/ 308085 w 6629411"/>
              <a:gd name="connsiteY19" fmla="*/ 591748 h 3402845"/>
              <a:gd name="connsiteX20" fmla="*/ 205394 w 6629411"/>
              <a:gd name="connsiteY20" fmla="*/ 694439 h 3402845"/>
              <a:gd name="connsiteX21" fmla="*/ 205393 w 6629411"/>
              <a:gd name="connsiteY21" fmla="*/ 899822 h 3402845"/>
              <a:gd name="connsiteX0" fmla="*/ 205393 w 6629411"/>
              <a:gd name="connsiteY0" fmla="*/ 899822 h 3402845"/>
              <a:gd name="connsiteX1" fmla="*/ 410776 w 6629411"/>
              <a:gd name="connsiteY1" fmla="*/ 694439 h 3402845"/>
              <a:gd name="connsiteX2" fmla="*/ 1212960 w 6629411"/>
              <a:gd name="connsiteY2" fmla="*/ 2353873 h 3402845"/>
              <a:gd name="connsiteX3" fmla="*/ 205394 w 6629411"/>
              <a:gd name="connsiteY3" fmla="*/ 694439 h 3402845"/>
              <a:gd name="connsiteX4" fmla="*/ 205393 w 6629411"/>
              <a:gd name="connsiteY4" fmla="*/ 899822 h 3402845"/>
              <a:gd name="connsiteX5" fmla="*/ 6424027 w 6629411"/>
              <a:gd name="connsiteY5" fmla="*/ 489057 h 3402845"/>
              <a:gd name="connsiteX6" fmla="*/ 6629410 w 6629411"/>
              <a:gd name="connsiteY6" fmla="*/ 283674 h 3402845"/>
              <a:gd name="connsiteX7" fmla="*/ 6424027 w 6629411"/>
              <a:gd name="connsiteY7" fmla="*/ 78291 h 3402845"/>
              <a:gd name="connsiteX8" fmla="*/ 6218644 w 6629411"/>
              <a:gd name="connsiteY8" fmla="*/ 283674 h 3402845"/>
              <a:gd name="connsiteX9" fmla="*/ 6321335 w 6629411"/>
              <a:gd name="connsiteY9" fmla="*/ 386365 h 3402845"/>
              <a:gd name="connsiteX10" fmla="*/ 6424026 w 6629411"/>
              <a:gd name="connsiteY10" fmla="*/ 283674 h 3402845"/>
              <a:gd name="connsiteX11" fmla="*/ 6424027 w 6629411"/>
              <a:gd name="connsiteY11" fmla="*/ 489057 h 3402845"/>
              <a:gd name="connsiteX0" fmla="*/ 10 w 6629411"/>
              <a:gd name="connsiteY0" fmla="*/ 694439 h 3402845"/>
              <a:gd name="connsiteX1" fmla="*/ 205393 w 6629411"/>
              <a:gd name="connsiteY1" fmla="*/ 489056 h 3402845"/>
              <a:gd name="connsiteX2" fmla="*/ 6218644 w 6629411"/>
              <a:gd name="connsiteY2" fmla="*/ 489057 h 3402845"/>
              <a:gd name="connsiteX3" fmla="*/ 6218644 w 6629411"/>
              <a:gd name="connsiteY3" fmla="*/ 283674 h 3402845"/>
              <a:gd name="connsiteX4" fmla="*/ 6424027 w 6629411"/>
              <a:gd name="connsiteY4" fmla="*/ 78291 h 3402845"/>
              <a:gd name="connsiteX5" fmla="*/ 3114685 w 6629411"/>
              <a:gd name="connsiteY5" fmla="*/ 1626699 h 3402845"/>
              <a:gd name="connsiteX6" fmla="*/ 6629410 w 6629411"/>
              <a:gd name="connsiteY6" fmla="*/ 2748268 h 3402845"/>
              <a:gd name="connsiteX7" fmla="*/ 2099677 w 6629411"/>
              <a:gd name="connsiteY7" fmla="*/ 2658376 h 3402845"/>
              <a:gd name="connsiteX8" fmla="*/ 410776 w 6629411"/>
              <a:gd name="connsiteY8" fmla="*/ 2953650 h 3402845"/>
              <a:gd name="connsiteX9" fmla="*/ 410776 w 6629411"/>
              <a:gd name="connsiteY9" fmla="*/ 3159033 h 3402845"/>
              <a:gd name="connsiteX10" fmla="*/ 205393 w 6629411"/>
              <a:gd name="connsiteY10" fmla="*/ 3364416 h 3402845"/>
              <a:gd name="connsiteX11" fmla="*/ 1133485 w 6629411"/>
              <a:gd name="connsiteY11" fmla="*/ 2397033 h 3402845"/>
              <a:gd name="connsiteX12" fmla="*/ 10 w 6629411"/>
              <a:gd name="connsiteY12" fmla="*/ 694439 h 3402845"/>
              <a:gd name="connsiteX13" fmla="*/ 5037544 w 6629411"/>
              <a:gd name="connsiteY13" fmla="*/ 2841732 h 3402845"/>
              <a:gd name="connsiteX14" fmla="*/ 3619511 w 6629411"/>
              <a:gd name="connsiteY14" fmla="*/ 2511929 h 3402845"/>
              <a:gd name="connsiteX15" fmla="*/ 6424027 w 6629411"/>
              <a:gd name="connsiteY15" fmla="*/ 489057 h 3402845"/>
              <a:gd name="connsiteX16" fmla="*/ 3000385 w 6629411"/>
              <a:gd name="connsiteY16" fmla="*/ 1340949 h 3402845"/>
              <a:gd name="connsiteX17" fmla="*/ 6424027 w 6629411"/>
              <a:gd name="connsiteY17" fmla="*/ 489057 h 3402845"/>
              <a:gd name="connsiteX18" fmla="*/ 6424027 w 6629411"/>
              <a:gd name="connsiteY18" fmla="*/ 283674 h 3402845"/>
              <a:gd name="connsiteX19" fmla="*/ 6321336 w 6629411"/>
              <a:gd name="connsiteY19" fmla="*/ 386365 h 3402845"/>
              <a:gd name="connsiteX20" fmla="*/ 6218645 w 6629411"/>
              <a:gd name="connsiteY20" fmla="*/ 283674 h 3402845"/>
              <a:gd name="connsiteX21" fmla="*/ 205393 w 6629411"/>
              <a:gd name="connsiteY21" fmla="*/ 899822 h 3402845"/>
              <a:gd name="connsiteX22" fmla="*/ 2081818 w 6629411"/>
              <a:gd name="connsiteY22" fmla="*/ 665864 h 3402845"/>
              <a:gd name="connsiteX23" fmla="*/ 3899009 w 6629411"/>
              <a:gd name="connsiteY23" fmla="*/ 1344223 h 3402845"/>
              <a:gd name="connsiteX24" fmla="*/ 410775 w 6629411"/>
              <a:gd name="connsiteY24" fmla="*/ 694439 h 3402845"/>
              <a:gd name="connsiteX25" fmla="*/ 205392 w 6629411"/>
              <a:gd name="connsiteY25" fmla="*/ 899822 h 3402845"/>
              <a:gd name="connsiteX26" fmla="*/ 9 w 6629411"/>
              <a:gd name="connsiteY26" fmla="*/ 694439 h 3402845"/>
              <a:gd name="connsiteX27" fmla="*/ 410776 w 6629411"/>
              <a:gd name="connsiteY27" fmla="*/ 694439 h 3402845"/>
              <a:gd name="connsiteX28" fmla="*/ 86926 w 6629411"/>
              <a:gd name="connsiteY28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6424027 w 6629410"/>
              <a:gd name="connsiteY13" fmla="*/ 2953650 h 3402845"/>
              <a:gd name="connsiteX14" fmla="*/ 6629410 w 6629410"/>
              <a:gd name="connsiteY14" fmla="*/ 2748267 h 3402845"/>
              <a:gd name="connsiteX15" fmla="*/ 5857886 w 6629410"/>
              <a:gd name="connsiteY15" fmla="*/ 1664204 h 3402845"/>
              <a:gd name="connsiteX16" fmla="*/ 6629410 w 6629410"/>
              <a:gd name="connsiteY16" fmla="*/ 283674 h 3402845"/>
              <a:gd name="connsiteX17" fmla="*/ 205393 w 6629410"/>
              <a:gd name="connsiteY17" fmla="*/ 899822 h 3402845"/>
              <a:gd name="connsiteX18" fmla="*/ 410776 w 6629410"/>
              <a:gd name="connsiteY18" fmla="*/ 694439 h 3402845"/>
              <a:gd name="connsiteX19" fmla="*/ 308085 w 6629410"/>
              <a:gd name="connsiteY19" fmla="*/ 591748 h 3402845"/>
              <a:gd name="connsiteX20" fmla="*/ 205394 w 6629410"/>
              <a:gd name="connsiteY20" fmla="*/ 694439 h 3402845"/>
              <a:gd name="connsiteX21" fmla="*/ 205393 w 6629410"/>
              <a:gd name="connsiteY21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6218644 w 6629410"/>
              <a:gd name="connsiteY2" fmla="*/ 489057 h 3402845"/>
              <a:gd name="connsiteX3" fmla="*/ 6218644 w 6629410"/>
              <a:gd name="connsiteY3" fmla="*/ 283674 h 3402845"/>
              <a:gd name="connsiteX4" fmla="*/ 6424027 w 6629410"/>
              <a:gd name="connsiteY4" fmla="*/ 78291 h 3402845"/>
              <a:gd name="connsiteX5" fmla="*/ 3114685 w 6629410"/>
              <a:gd name="connsiteY5" fmla="*/ 1626699 h 3402845"/>
              <a:gd name="connsiteX6" fmla="*/ 6629410 w 6629410"/>
              <a:gd name="connsiteY6" fmla="*/ 2748268 h 3402845"/>
              <a:gd name="connsiteX7" fmla="*/ 2099677 w 6629410"/>
              <a:gd name="connsiteY7" fmla="*/ 2658376 h 3402845"/>
              <a:gd name="connsiteX8" fmla="*/ 410776 w 6629410"/>
              <a:gd name="connsiteY8" fmla="*/ 2953650 h 3402845"/>
              <a:gd name="connsiteX9" fmla="*/ 410776 w 6629410"/>
              <a:gd name="connsiteY9" fmla="*/ 3159033 h 3402845"/>
              <a:gd name="connsiteX10" fmla="*/ 205393 w 6629410"/>
              <a:gd name="connsiteY10" fmla="*/ 3364416 h 3402845"/>
              <a:gd name="connsiteX11" fmla="*/ 1133485 w 6629410"/>
              <a:gd name="connsiteY11" fmla="*/ 2397033 h 3402845"/>
              <a:gd name="connsiteX12" fmla="*/ 10 w 6629410"/>
              <a:gd name="connsiteY12" fmla="*/ 694439 h 3402845"/>
              <a:gd name="connsiteX13" fmla="*/ 5037544 w 6629410"/>
              <a:gd name="connsiteY13" fmla="*/ 2841732 h 3402845"/>
              <a:gd name="connsiteX14" fmla="*/ 3619511 w 6629410"/>
              <a:gd name="connsiteY14" fmla="*/ 2511929 h 3402845"/>
              <a:gd name="connsiteX15" fmla="*/ 6424027 w 6629410"/>
              <a:gd name="connsiteY15" fmla="*/ 489057 h 3402845"/>
              <a:gd name="connsiteX16" fmla="*/ 3000385 w 6629410"/>
              <a:gd name="connsiteY16" fmla="*/ 1340949 h 3402845"/>
              <a:gd name="connsiteX17" fmla="*/ 6424027 w 6629410"/>
              <a:gd name="connsiteY17" fmla="*/ 489057 h 3402845"/>
              <a:gd name="connsiteX18" fmla="*/ 6424027 w 6629410"/>
              <a:gd name="connsiteY18" fmla="*/ 283674 h 3402845"/>
              <a:gd name="connsiteX19" fmla="*/ 6321336 w 6629410"/>
              <a:gd name="connsiteY19" fmla="*/ 386365 h 3402845"/>
              <a:gd name="connsiteX20" fmla="*/ 6218645 w 6629410"/>
              <a:gd name="connsiteY20" fmla="*/ 283674 h 3402845"/>
              <a:gd name="connsiteX21" fmla="*/ 205393 w 6629410"/>
              <a:gd name="connsiteY21" fmla="*/ 899822 h 3402845"/>
              <a:gd name="connsiteX22" fmla="*/ 2081818 w 6629410"/>
              <a:gd name="connsiteY22" fmla="*/ 665864 h 3402845"/>
              <a:gd name="connsiteX23" fmla="*/ 3899009 w 6629410"/>
              <a:gd name="connsiteY23" fmla="*/ 1344223 h 3402845"/>
              <a:gd name="connsiteX24" fmla="*/ 410775 w 6629410"/>
              <a:gd name="connsiteY24" fmla="*/ 694439 h 3402845"/>
              <a:gd name="connsiteX25" fmla="*/ 205392 w 6629410"/>
              <a:gd name="connsiteY25" fmla="*/ 899822 h 3402845"/>
              <a:gd name="connsiteX26" fmla="*/ 9 w 6629410"/>
              <a:gd name="connsiteY26" fmla="*/ 694439 h 3402845"/>
              <a:gd name="connsiteX27" fmla="*/ 410776 w 6629410"/>
              <a:gd name="connsiteY27" fmla="*/ 694439 h 3402845"/>
              <a:gd name="connsiteX28" fmla="*/ 86926 w 6629410"/>
              <a:gd name="connsiteY28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3600461 w 6629410"/>
              <a:gd name="connsiteY13" fmla="*/ 2969129 h 3402845"/>
              <a:gd name="connsiteX14" fmla="*/ 6424027 w 6629410"/>
              <a:gd name="connsiteY14" fmla="*/ 2953650 h 3402845"/>
              <a:gd name="connsiteX15" fmla="*/ 6629410 w 6629410"/>
              <a:gd name="connsiteY15" fmla="*/ 2748267 h 3402845"/>
              <a:gd name="connsiteX16" fmla="*/ 5857886 w 6629410"/>
              <a:gd name="connsiteY16" fmla="*/ 1664204 h 3402845"/>
              <a:gd name="connsiteX17" fmla="*/ 6629410 w 6629410"/>
              <a:gd name="connsiteY17" fmla="*/ 283674 h 3402845"/>
              <a:gd name="connsiteX18" fmla="*/ 205393 w 6629410"/>
              <a:gd name="connsiteY18" fmla="*/ 899822 h 3402845"/>
              <a:gd name="connsiteX19" fmla="*/ 410776 w 6629410"/>
              <a:gd name="connsiteY19" fmla="*/ 694439 h 3402845"/>
              <a:gd name="connsiteX20" fmla="*/ 308085 w 6629410"/>
              <a:gd name="connsiteY20" fmla="*/ 591748 h 3402845"/>
              <a:gd name="connsiteX21" fmla="*/ 205394 w 6629410"/>
              <a:gd name="connsiteY21" fmla="*/ 694439 h 3402845"/>
              <a:gd name="connsiteX22" fmla="*/ 205393 w 6629410"/>
              <a:gd name="connsiteY22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6218644 w 6629410"/>
              <a:gd name="connsiteY2" fmla="*/ 489057 h 3402845"/>
              <a:gd name="connsiteX3" fmla="*/ 6218644 w 6629410"/>
              <a:gd name="connsiteY3" fmla="*/ 283674 h 3402845"/>
              <a:gd name="connsiteX4" fmla="*/ 6424027 w 6629410"/>
              <a:gd name="connsiteY4" fmla="*/ 78291 h 3402845"/>
              <a:gd name="connsiteX5" fmla="*/ 3114685 w 6629410"/>
              <a:gd name="connsiteY5" fmla="*/ 1626699 h 3402845"/>
              <a:gd name="connsiteX6" fmla="*/ 6629410 w 6629410"/>
              <a:gd name="connsiteY6" fmla="*/ 2748268 h 3402845"/>
              <a:gd name="connsiteX7" fmla="*/ 2099677 w 6629410"/>
              <a:gd name="connsiteY7" fmla="*/ 2658376 h 3402845"/>
              <a:gd name="connsiteX8" fmla="*/ 410776 w 6629410"/>
              <a:gd name="connsiteY8" fmla="*/ 2953650 h 3402845"/>
              <a:gd name="connsiteX9" fmla="*/ 410776 w 6629410"/>
              <a:gd name="connsiteY9" fmla="*/ 3159033 h 3402845"/>
              <a:gd name="connsiteX10" fmla="*/ 205393 w 6629410"/>
              <a:gd name="connsiteY10" fmla="*/ 3364416 h 3402845"/>
              <a:gd name="connsiteX11" fmla="*/ 1133485 w 6629410"/>
              <a:gd name="connsiteY11" fmla="*/ 2397033 h 3402845"/>
              <a:gd name="connsiteX12" fmla="*/ 10 w 6629410"/>
              <a:gd name="connsiteY12" fmla="*/ 694439 h 3402845"/>
              <a:gd name="connsiteX13" fmla="*/ 5037544 w 6629410"/>
              <a:gd name="connsiteY13" fmla="*/ 2841732 h 3402845"/>
              <a:gd name="connsiteX14" fmla="*/ 3619511 w 6629410"/>
              <a:gd name="connsiteY14" fmla="*/ 2511929 h 3402845"/>
              <a:gd name="connsiteX15" fmla="*/ 6424027 w 6629410"/>
              <a:gd name="connsiteY15" fmla="*/ 489057 h 3402845"/>
              <a:gd name="connsiteX16" fmla="*/ 3000385 w 6629410"/>
              <a:gd name="connsiteY16" fmla="*/ 1340949 h 3402845"/>
              <a:gd name="connsiteX17" fmla="*/ 6424027 w 6629410"/>
              <a:gd name="connsiteY17" fmla="*/ 489057 h 3402845"/>
              <a:gd name="connsiteX18" fmla="*/ 6424027 w 6629410"/>
              <a:gd name="connsiteY18" fmla="*/ 283674 h 3402845"/>
              <a:gd name="connsiteX19" fmla="*/ 6321336 w 6629410"/>
              <a:gd name="connsiteY19" fmla="*/ 386365 h 3402845"/>
              <a:gd name="connsiteX20" fmla="*/ 6218645 w 6629410"/>
              <a:gd name="connsiteY20" fmla="*/ 283674 h 3402845"/>
              <a:gd name="connsiteX21" fmla="*/ 205393 w 6629410"/>
              <a:gd name="connsiteY21" fmla="*/ 899822 h 3402845"/>
              <a:gd name="connsiteX22" fmla="*/ 2081818 w 6629410"/>
              <a:gd name="connsiteY22" fmla="*/ 665864 h 3402845"/>
              <a:gd name="connsiteX23" fmla="*/ 3899009 w 6629410"/>
              <a:gd name="connsiteY23" fmla="*/ 1344223 h 3402845"/>
              <a:gd name="connsiteX24" fmla="*/ 410775 w 6629410"/>
              <a:gd name="connsiteY24" fmla="*/ 694439 h 3402845"/>
              <a:gd name="connsiteX25" fmla="*/ 205392 w 6629410"/>
              <a:gd name="connsiteY25" fmla="*/ 899822 h 3402845"/>
              <a:gd name="connsiteX26" fmla="*/ 9 w 6629410"/>
              <a:gd name="connsiteY26" fmla="*/ 694439 h 3402845"/>
              <a:gd name="connsiteX27" fmla="*/ 410776 w 6629410"/>
              <a:gd name="connsiteY27" fmla="*/ 694439 h 3402845"/>
              <a:gd name="connsiteX28" fmla="*/ 86926 w 6629410"/>
              <a:gd name="connsiteY28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4448186 w 6629410"/>
              <a:gd name="connsiteY13" fmla="*/ 1873754 h 3402845"/>
              <a:gd name="connsiteX14" fmla="*/ 6424027 w 6629410"/>
              <a:gd name="connsiteY14" fmla="*/ 2953650 h 3402845"/>
              <a:gd name="connsiteX15" fmla="*/ 6629410 w 6629410"/>
              <a:gd name="connsiteY15" fmla="*/ 2748267 h 3402845"/>
              <a:gd name="connsiteX16" fmla="*/ 5857886 w 6629410"/>
              <a:gd name="connsiteY16" fmla="*/ 1664204 h 3402845"/>
              <a:gd name="connsiteX17" fmla="*/ 6629410 w 6629410"/>
              <a:gd name="connsiteY17" fmla="*/ 283674 h 3402845"/>
              <a:gd name="connsiteX18" fmla="*/ 205393 w 6629410"/>
              <a:gd name="connsiteY18" fmla="*/ 899822 h 3402845"/>
              <a:gd name="connsiteX19" fmla="*/ 410776 w 6629410"/>
              <a:gd name="connsiteY19" fmla="*/ 694439 h 3402845"/>
              <a:gd name="connsiteX20" fmla="*/ 308085 w 6629410"/>
              <a:gd name="connsiteY20" fmla="*/ 591748 h 3402845"/>
              <a:gd name="connsiteX21" fmla="*/ 205394 w 6629410"/>
              <a:gd name="connsiteY21" fmla="*/ 694439 h 3402845"/>
              <a:gd name="connsiteX22" fmla="*/ 205393 w 6629410"/>
              <a:gd name="connsiteY22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6218644 w 6629410"/>
              <a:gd name="connsiteY2" fmla="*/ 489057 h 3402845"/>
              <a:gd name="connsiteX3" fmla="*/ 6218644 w 6629410"/>
              <a:gd name="connsiteY3" fmla="*/ 283674 h 3402845"/>
              <a:gd name="connsiteX4" fmla="*/ 6424027 w 6629410"/>
              <a:gd name="connsiteY4" fmla="*/ 78291 h 3402845"/>
              <a:gd name="connsiteX5" fmla="*/ 3114685 w 6629410"/>
              <a:gd name="connsiteY5" fmla="*/ 1626699 h 3402845"/>
              <a:gd name="connsiteX6" fmla="*/ 6629410 w 6629410"/>
              <a:gd name="connsiteY6" fmla="*/ 2748268 h 3402845"/>
              <a:gd name="connsiteX7" fmla="*/ 2099677 w 6629410"/>
              <a:gd name="connsiteY7" fmla="*/ 2658376 h 3402845"/>
              <a:gd name="connsiteX8" fmla="*/ 410776 w 6629410"/>
              <a:gd name="connsiteY8" fmla="*/ 2953650 h 3402845"/>
              <a:gd name="connsiteX9" fmla="*/ 410776 w 6629410"/>
              <a:gd name="connsiteY9" fmla="*/ 3159033 h 3402845"/>
              <a:gd name="connsiteX10" fmla="*/ 205393 w 6629410"/>
              <a:gd name="connsiteY10" fmla="*/ 3364416 h 3402845"/>
              <a:gd name="connsiteX11" fmla="*/ 1133485 w 6629410"/>
              <a:gd name="connsiteY11" fmla="*/ 2397033 h 3402845"/>
              <a:gd name="connsiteX12" fmla="*/ 10 w 6629410"/>
              <a:gd name="connsiteY12" fmla="*/ 694439 h 3402845"/>
              <a:gd name="connsiteX13" fmla="*/ 5037544 w 6629410"/>
              <a:gd name="connsiteY13" fmla="*/ 2841732 h 3402845"/>
              <a:gd name="connsiteX14" fmla="*/ 3619511 w 6629410"/>
              <a:gd name="connsiteY14" fmla="*/ 2511929 h 3402845"/>
              <a:gd name="connsiteX15" fmla="*/ 6424027 w 6629410"/>
              <a:gd name="connsiteY15" fmla="*/ 489057 h 3402845"/>
              <a:gd name="connsiteX16" fmla="*/ 3000385 w 6629410"/>
              <a:gd name="connsiteY16" fmla="*/ 1340949 h 3402845"/>
              <a:gd name="connsiteX17" fmla="*/ 6424027 w 6629410"/>
              <a:gd name="connsiteY17" fmla="*/ 489057 h 3402845"/>
              <a:gd name="connsiteX18" fmla="*/ 6424027 w 6629410"/>
              <a:gd name="connsiteY18" fmla="*/ 283674 h 3402845"/>
              <a:gd name="connsiteX19" fmla="*/ 6321336 w 6629410"/>
              <a:gd name="connsiteY19" fmla="*/ 386365 h 3402845"/>
              <a:gd name="connsiteX20" fmla="*/ 6218645 w 6629410"/>
              <a:gd name="connsiteY20" fmla="*/ 283674 h 3402845"/>
              <a:gd name="connsiteX21" fmla="*/ 205393 w 6629410"/>
              <a:gd name="connsiteY21" fmla="*/ 899822 h 3402845"/>
              <a:gd name="connsiteX22" fmla="*/ 2081818 w 6629410"/>
              <a:gd name="connsiteY22" fmla="*/ 665864 h 3402845"/>
              <a:gd name="connsiteX23" fmla="*/ 3899009 w 6629410"/>
              <a:gd name="connsiteY23" fmla="*/ 1344223 h 3402845"/>
              <a:gd name="connsiteX24" fmla="*/ 410775 w 6629410"/>
              <a:gd name="connsiteY24" fmla="*/ 694439 h 3402845"/>
              <a:gd name="connsiteX25" fmla="*/ 205392 w 6629410"/>
              <a:gd name="connsiteY25" fmla="*/ 899822 h 3402845"/>
              <a:gd name="connsiteX26" fmla="*/ 9 w 6629410"/>
              <a:gd name="connsiteY26" fmla="*/ 694439 h 3402845"/>
              <a:gd name="connsiteX27" fmla="*/ 410776 w 6629410"/>
              <a:gd name="connsiteY27" fmla="*/ 694439 h 3402845"/>
              <a:gd name="connsiteX28" fmla="*/ 86926 w 6629410"/>
              <a:gd name="connsiteY28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4448186 w 6629410"/>
              <a:gd name="connsiteY13" fmla="*/ 1873754 h 3402845"/>
              <a:gd name="connsiteX14" fmla="*/ 6424027 w 6629410"/>
              <a:gd name="connsiteY14" fmla="*/ 2953650 h 3402845"/>
              <a:gd name="connsiteX15" fmla="*/ 6629410 w 6629410"/>
              <a:gd name="connsiteY15" fmla="*/ 2748267 h 3402845"/>
              <a:gd name="connsiteX16" fmla="*/ 5857886 w 6629410"/>
              <a:gd name="connsiteY16" fmla="*/ 1664204 h 3402845"/>
              <a:gd name="connsiteX17" fmla="*/ 6629410 w 6629410"/>
              <a:gd name="connsiteY17" fmla="*/ 283674 h 3402845"/>
              <a:gd name="connsiteX18" fmla="*/ 205393 w 6629410"/>
              <a:gd name="connsiteY18" fmla="*/ 899822 h 3402845"/>
              <a:gd name="connsiteX19" fmla="*/ 410776 w 6629410"/>
              <a:gd name="connsiteY19" fmla="*/ 694439 h 3402845"/>
              <a:gd name="connsiteX20" fmla="*/ 308085 w 6629410"/>
              <a:gd name="connsiteY20" fmla="*/ 591748 h 3402845"/>
              <a:gd name="connsiteX21" fmla="*/ 205394 w 6629410"/>
              <a:gd name="connsiteY21" fmla="*/ 694439 h 3402845"/>
              <a:gd name="connsiteX22" fmla="*/ 205393 w 6629410"/>
              <a:gd name="connsiteY22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1857386 w 6629410"/>
              <a:gd name="connsiteY2" fmla="*/ 492629 h 3402845"/>
              <a:gd name="connsiteX3" fmla="*/ 6218644 w 6629410"/>
              <a:gd name="connsiteY3" fmla="*/ 489057 h 3402845"/>
              <a:gd name="connsiteX4" fmla="*/ 6218644 w 6629410"/>
              <a:gd name="connsiteY4" fmla="*/ 283674 h 3402845"/>
              <a:gd name="connsiteX5" fmla="*/ 6424027 w 6629410"/>
              <a:gd name="connsiteY5" fmla="*/ 78291 h 3402845"/>
              <a:gd name="connsiteX6" fmla="*/ 3114685 w 6629410"/>
              <a:gd name="connsiteY6" fmla="*/ 1626699 h 3402845"/>
              <a:gd name="connsiteX7" fmla="*/ 6629410 w 6629410"/>
              <a:gd name="connsiteY7" fmla="*/ 2748268 h 3402845"/>
              <a:gd name="connsiteX8" fmla="*/ 2099677 w 6629410"/>
              <a:gd name="connsiteY8" fmla="*/ 2658376 h 3402845"/>
              <a:gd name="connsiteX9" fmla="*/ 410776 w 6629410"/>
              <a:gd name="connsiteY9" fmla="*/ 2953650 h 3402845"/>
              <a:gd name="connsiteX10" fmla="*/ 410776 w 6629410"/>
              <a:gd name="connsiteY10" fmla="*/ 3159033 h 3402845"/>
              <a:gd name="connsiteX11" fmla="*/ 205393 w 6629410"/>
              <a:gd name="connsiteY11" fmla="*/ 3364416 h 3402845"/>
              <a:gd name="connsiteX12" fmla="*/ 1133485 w 6629410"/>
              <a:gd name="connsiteY12" fmla="*/ 2397033 h 3402845"/>
              <a:gd name="connsiteX13" fmla="*/ 10 w 6629410"/>
              <a:gd name="connsiteY13" fmla="*/ 694439 h 3402845"/>
              <a:gd name="connsiteX14" fmla="*/ 5037544 w 6629410"/>
              <a:gd name="connsiteY14" fmla="*/ 2841732 h 3402845"/>
              <a:gd name="connsiteX15" fmla="*/ 3619511 w 6629410"/>
              <a:gd name="connsiteY15" fmla="*/ 2511929 h 3402845"/>
              <a:gd name="connsiteX16" fmla="*/ 6424027 w 6629410"/>
              <a:gd name="connsiteY16" fmla="*/ 489057 h 3402845"/>
              <a:gd name="connsiteX17" fmla="*/ 3000385 w 6629410"/>
              <a:gd name="connsiteY17" fmla="*/ 1340949 h 3402845"/>
              <a:gd name="connsiteX18" fmla="*/ 6424027 w 6629410"/>
              <a:gd name="connsiteY18" fmla="*/ 489057 h 3402845"/>
              <a:gd name="connsiteX19" fmla="*/ 6424027 w 6629410"/>
              <a:gd name="connsiteY19" fmla="*/ 283674 h 3402845"/>
              <a:gd name="connsiteX20" fmla="*/ 6321336 w 6629410"/>
              <a:gd name="connsiteY20" fmla="*/ 386365 h 3402845"/>
              <a:gd name="connsiteX21" fmla="*/ 6218645 w 6629410"/>
              <a:gd name="connsiteY21" fmla="*/ 283674 h 3402845"/>
              <a:gd name="connsiteX22" fmla="*/ 205393 w 6629410"/>
              <a:gd name="connsiteY22" fmla="*/ 899822 h 3402845"/>
              <a:gd name="connsiteX23" fmla="*/ 2081818 w 6629410"/>
              <a:gd name="connsiteY23" fmla="*/ 665864 h 3402845"/>
              <a:gd name="connsiteX24" fmla="*/ 3899009 w 6629410"/>
              <a:gd name="connsiteY24" fmla="*/ 1344223 h 3402845"/>
              <a:gd name="connsiteX25" fmla="*/ 410775 w 6629410"/>
              <a:gd name="connsiteY25" fmla="*/ 694439 h 3402845"/>
              <a:gd name="connsiteX26" fmla="*/ 205392 w 6629410"/>
              <a:gd name="connsiteY26" fmla="*/ 899822 h 3402845"/>
              <a:gd name="connsiteX27" fmla="*/ 9 w 6629410"/>
              <a:gd name="connsiteY27" fmla="*/ 694439 h 3402845"/>
              <a:gd name="connsiteX28" fmla="*/ 410776 w 6629410"/>
              <a:gd name="connsiteY28" fmla="*/ 694439 h 3402845"/>
              <a:gd name="connsiteX29" fmla="*/ 86926 w 6629410"/>
              <a:gd name="connsiteY29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4448186 w 6629410"/>
              <a:gd name="connsiteY13" fmla="*/ 1873754 h 3402845"/>
              <a:gd name="connsiteX14" fmla="*/ 6424027 w 6629410"/>
              <a:gd name="connsiteY14" fmla="*/ 2953650 h 3402845"/>
              <a:gd name="connsiteX15" fmla="*/ 6629410 w 6629410"/>
              <a:gd name="connsiteY15" fmla="*/ 2748267 h 3402845"/>
              <a:gd name="connsiteX16" fmla="*/ 5857886 w 6629410"/>
              <a:gd name="connsiteY16" fmla="*/ 1664204 h 3402845"/>
              <a:gd name="connsiteX17" fmla="*/ 6629410 w 6629410"/>
              <a:gd name="connsiteY17" fmla="*/ 283674 h 3402845"/>
              <a:gd name="connsiteX18" fmla="*/ 205393 w 6629410"/>
              <a:gd name="connsiteY18" fmla="*/ 899822 h 3402845"/>
              <a:gd name="connsiteX19" fmla="*/ 410776 w 6629410"/>
              <a:gd name="connsiteY19" fmla="*/ 694439 h 3402845"/>
              <a:gd name="connsiteX20" fmla="*/ 308085 w 6629410"/>
              <a:gd name="connsiteY20" fmla="*/ 591748 h 3402845"/>
              <a:gd name="connsiteX21" fmla="*/ 205394 w 6629410"/>
              <a:gd name="connsiteY21" fmla="*/ 694439 h 3402845"/>
              <a:gd name="connsiteX22" fmla="*/ 205393 w 6629410"/>
              <a:gd name="connsiteY22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1695461 w 6629410"/>
              <a:gd name="connsiteY2" fmla="*/ 854579 h 3402845"/>
              <a:gd name="connsiteX3" fmla="*/ 6218644 w 6629410"/>
              <a:gd name="connsiteY3" fmla="*/ 489057 h 3402845"/>
              <a:gd name="connsiteX4" fmla="*/ 6218644 w 6629410"/>
              <a:gd name="connsiteY4" fmla="*/ 283674 h 3402845"/>
              <a:gd name="connsiteX5" fmla="*/ 6424027 w 6629410"/>
              <a:gd name="connsiteY5" fmla="*/ 78291 h 3402845"/>
              <a:gd name="connsiteX6" fmla="*/ 3114685 w 6629410"/>
              <a:gd name="connsiteY6" fmla="*/ 1626699 h 3402845"/>
              <a:gd name="connsiteX7" fmla="*/ 6629410 w 6629410"/>
              <a:gd name="connsiteY7" fmla="*/ 2748268 h 3402845"/>
              <a:gd name="connsiteX8" fmla="*/ 2099677 w 6629410"/>
              <a:gd name="connsiteY8" fmla="*/ 2658376 h 3402845"/>
              <a:gd name="connsiteX9" fmla="*/ 410776 w 6629410"/>
              <a:gd name="connsiteY9" fmla="*/ 2953650 h 3402845"/>
              <a:gd name="connsiteX10" fmla="*/ 410776 w 6629410"/>
              <a:gd name="connsiteY10" fmla="*/ 3159033 h 3402845"/>
              <a:gd name="connsiteX11" fmla="*/ 205393 w 6629410"/>
              <a:gd name="connsiteY11" fmla="*/ 3364416 h 3402845"/>
              <a:gd name="connsiteX12" fmla="*/ 1133485 w 6629410"/>
              <a:gd name="connsiteY12" fmla="*/ 2397033 h 3402845"/>
              <a:gd name="connsiteX13" fmla="*/ 10 w 6629410"/>
              <a:gd name="connsiteY13" fmla="*/ 694439 h 3402845"/>
              <a:gd name="connsiteX14" fmla="*/ 5037544 w 6629410"/>
              <a:gd name="connsiteY14" fmla="*/ 2841732 h 3402845"/>
              <a:gd name="connsiteX15" fmla="*/ 3619511 w 6629410"/>
              <a:gd name="connsiteY15" fmla="*/ 2511929 h 3402845"/>
              <a:gd name="connsiteX16" fmla="*/ 6424027 w 6629410"/>
              <a:gd name="connsiteY16" fmla="*/ 489057 h 3402845"/>
              <a:gd name="connsiteX17" fmla="*/ 3000385 w 6629410"/>
              <a:gd name="connsiteY17" fmla="*/ 1340949 h 3402845"/>
              <a:gd name="connsiteX18" fmla="*/ 6424027 w 6629410"/>
              <a:gd name="connsiteY18" fmla="*/ 489057 h 3402845"/>
              <a:gd name="connsiteX19" fmla="*/ 6424027 w 6629410"/>
              <a:gd name="connsiteY19" fmla="*/ 283674 h 3402845"/>
              <a:gd name="connsiteX20" fmla="*/ 6321336 w 6629410"/>
              <a:gd name="connsiteY20" fmla="*/ 386365 h 3402845"/>
              <a:gd name="connsiteX21" fmla="*/ 6218645 w 6629410"/>
              <a:gd name="connsiteY21" fmla="*/ 283674 h 3402845"/>
              <a:gd name="connsiteX22" fmla="*/ 205393 w 6629410"/>
              <a:gd name="connsiteY22" fmla="*/ 899822 h 3402845"/>
              <a:gd name="connsiteX23" fmla="*/ 2081818 w 6629410"/>
              <a:gd name="connsiteY23" fmla="*/ 665864 h 3402845"/>
              <a:gd name="connsiteX24" fmla="*/ 3899009 w 6629410"/>
              <a:gd name="connsiteY24" fmla="*/ 1344223 h 3402845"/>
              <a:gd name="connsiteX25" fmla="*/ 410775 w 6629410"/>
              <a:gd name="connsiteY25" fmla="*/ 694439 h 3402845"/>
              <a:gd name="connsiteX26" fmla="*/ 205392 w 6629410"/>
              <a:gd name="connsiteY26" fmla="*/ 899822 h 3402845"/>
              <a:gd name="connsiteX27" fmla="*/ 9 w 6629410"/>
              <a:gd name="connsiteY27" fmla="*/ 694439 h 3402845"/>
              <a:gd name="connsiteX28" fmla="*/ 410776 w 6629410"/>
              <a:gd name="connsiteY28" fmla="*/ 694439 h 3402845"/>
              <a:gd name="connsiteX29" fmla="*/ 86926 w 6629410"/>
              <a:gd name="connsiteY29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05393 w 6629410"/>
              <a:gd name="connsiteY6" fmla="*/ 489057 h 3402845"/>
              <a:gd name="connsiteX7" fmla="*/ 10 w 6629410"/>
              <a:gd name="connsiteY7" fmla="*/ 694440 h 3402845"/>
              <a:gd name="connsiteX8" fmla="*/ 771536 w 6629410"/>
              <a:gd name="connsiteY8" fmla="*/ 1778504 h 3402845"/>
              <a:gd name="connsiteX9" fmla="*/ 10 w 6629410"/>
              <a:gd name="connsiteY9" fmla="*/ 3159033 h 3402845"/>
              <a:gd name="connsiteX10" fmla="*/ 205393 w 6629410"/>
              <a:gd name="connsiteY10" fmla="*/ 3364416 h 3402845"/>
              <a:gd name="connsiteX11" fmla="*/ 410776 w 6629410"/>
              <a:gd name="connsiteY11" fmla="*/ 3159033 h 3402845"/>
              <a:gd name="connsiteX12" fmla="*/ 410776 w 6629410"/>
              <a:gd name="connsiteY12" fmla="*/ 2953650 h 3402845"/>
              <a:gd name="connsiteX13" fmla="*/ 4448186 w 6629410"/>
              <a:gd name="connsiteY13" fmla="*/ 1873754 h 3402845"/>
              <a:gd name="connsiteX14" fmla="*/ 6424027 w 6629410"/>
              <a:gd name="connsiteY14" fmla="*/ 2953650 h 3402845"/>
              <a:gd name="connsiteX15" fmla="*/ 6629410 w 6629410"/>
              <a:gd name="connsiteY15" fmla="*/ 2748267 h 3402845"/>
              <a:gd name="connsiteX16" fmla="*/ 5857886 w 6629410"/>
              <a:gd name="connsiteY16" fmla="*/ 1664204 h 3402845"/>
              <a:gd name="connsiteX17" fmla="*/ 6629410 w 6629410"/>
              <a:gd name="connsiteY17" fmla="*/ 283674 h 3402845"/>
              <a:gd name="connsiteX18" fmla="*/ 205393 w 6629410"/>
              <a:gd name="connsiteY18" fmla="*/ 899822 h 3402845"/>
              <a:gd name="connsiteX19" fmla="*/ 410776 w 6629410"/>
              <a:gd name="connsiteY19" fmla="*/ 694439 h 3402845"/>
              <a:gd name="connsiteX20" fmla="*/ 308085 w 6629410"/>
              <a:gd name="connsiteY20" fmla="*/ 591748 h 3402845"/>
              <a:gd name="connsiteX21" fmla="*/ 205394 w 6629410"/>
              <a:gd name="connsiteY21" fmla="*/ 694439 h 3402845"/>
              <a:gd name="connsiteX22" fmla="*/ 205393 w 6629410"/>
              <a:gd name="connsiteY22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1695461 w 6629410"/>
              <a:gd name="connsiteY2" fmla="*/ 854579 h 3402845"/>
              <a:gd name="connsiteX3" fmla="*/ 6218644 w 6629410"/>
              <a:gd name="connsiteY3" fmla="*/ 489057 h 3402845"/>
              <a:gd name="connsiteX4" fmla="*/ 6218644 w 6629410"/>
              <a:gd name="connsiteY4" fmla="*/ 283674 h 3402845"/>
              <a:gd name="connsiteX5" fmla="*/ 6424027 w 6629410"/>
              <a:gd name="connsiteY5" fmla="*/ 78291 h 3402845"/>
              <a:gd name="connsiteX6" fmla="*/ 3114685 w 6629410"/>
              <a:gd name="connsiteY6" fmla="*/ 1626699 h 3402845"/>
              <a:gd name="connsiteX7" fmla="*/ 6629410 w 6629410"/>
              <a:gd name="connsiteY7" fmla="*/ 2748268 h 3402845"/>
              <a:gd name="connsiteX8" fmla="*/ 2099677 w 6629410"/>
              <a:gd name="connsiteY8" fmla="*/ 2658376 h 3402845"/>
              <a:gd name="connsiteX9" fmla="*/ 410776 w 6629410"/>
              <a:gd name="connsiteY9" fmla="*/ 2953650 h 3402845"/>
              <a:gd name="connsiteX10" fmla="*/ 410776 w 6629410"/>
              <a:gd name="connsiteY10" fmla="*/ 3159033 h 3402845"/>
              <a:gd name="connsiteX11" fmla="*/ 205393 w 6629410"/>
              <a:gd name="connsiteY11" fmla="*/ 3364416 h 3402845"/>
              <a:gd name="connsiteX12" fmla="*/ 1133485 w 6629410"/>
              <a:gd name="connsiteY12" fmla="*/ 2397033 h 3402845"/>
              <a:gd name="connsiteX13" fmla="*/ 10 w 6629410"/>
              <a:gd name="connsiteY13" fmla="*/ 694439 h 3402845"/>
              <a:gd name="connsiteX14" fmla="*/ 5037544 w 6629410"/>
              <a:gd name="connsiteY14" fmla="*/ 2841732 h 3402845"/>
              <a:gd name="connsiteX15" fmla="*/ 3619511 w 6629410"/>
              <a:gd name="connsiteY15" fmla="*/ 2511929 h 3402845"/>
              <a:gd name="connsiteX16" fmla="*/ 6424027 w 6629410"/>
              <a:gd name="connsiteY16" fmla="*/ 489057 h 3402845"/>
              <a:gd name="connsiteX17" fmla="*/ 3000385 w 6629410"/>
              <a:gd name="connsiteY17" fmla="*/ 1340949 h 3402845"/>
              <a:gd name="connsiteX18" fmla="*/ 6424027 w 6629410"/>
              <a:gd name="connsiteY18" fmla="*/ 489057 h 3402845"/>
              <a:gd name="connsiteX19" fmla="*/ 6424027 w 6629410"/>
              <a:gd name="connsiteY19" fmla="*/ 283674 h 3402845"/>
              <a:gd name="connsiteX20" fmla="*/ 6321336 w 6629410"/>
              <a:gd name="connsiteY20" fmla="*/ 386365 h 3402845"/>
              <a:gd name="connsiteX21" fmla="*/ 6218645 w 6629410"/>
              <a:gd name="connsiteY21" fmla="*/ 283674 h 3402845"/>
              <a:gd name="connsiteX22" fmla="*/ 205393 w 6629410"/>
              <a:gd name="connsiteY22" fmla="*/ 899822 h 3402845"/>
              <a:gd name="connsiteX23" fmla="*/ 2405668 w 6629410"/>
              <a:gd name="connsiteY23" fmla="*/ 780164 h 3402845"/>
              <a:gd name="connsiteX24" fmla="*/ 3899009 w 6629410"/>
              <a:gd name="connsiteY24" fmla="*/ 1344223 h 3402845"/>
              <a:gd name="connsiteX25" fmla="*/ 410775 w 6629410"/>
              <a:gd name="connsiteY25" fmla="*/ 694439 h 3402845"/>
              <a:gd name="connsiteX26" fmla="*/ 205392 w 6629410"/>
              <a:gd name="connsiteY26" fmla="*/ 899822 h 3402845"/>
              <a:gd name="connsiteX27" fmla="*/ 9 w 6629410"/>
              <a:gd name="connsiteY27" fmla="*/ 694439 h 3402845"/>
              <a:gd name="connsiteX28" fmla="*/ 410776 w 6629410"/>
              <a:gd name="connsiteY28" fmla="*/ 694439 h 3402845"/>
              <a:gd name="connsiteX29" fmla="*/ 86926 w 6629410"/>
              <a:gd name="connsiteY29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2952761 w 6629410"/>
              <a:gd name="connsiteY6" fmla="*/ 492629 h 3402845"/>
              <a:gd name="connsiteX7" fmla="*/ 205393 w 6629410"/>
              <a:gd name="connsiteY7" fmla="*/ 489057 h 3402845"/>
              <a:gd name="connsiteX8" fmla="*/ 10 w 6629410"/>
              <a:gd name="connsiteY8" fmla="*/ 694440 h 3402845"/>
              <a:gd name="connsiteX9" fmla="*/ 771536 w 6629410"/>
              <a:gd name="connsiteY9" fmla="*/ 1778504 h 3402845"/>
              <a:gd name="connsiteX10" fmla="*/ 10 w 6629410"/>
              <a:gd name="connsiteY10" fmla="*/ 3159033 h 3402845"/>
              <a:gd name="connsiteX11" fmla="*/ 205393 w 6629410"/>
              <a:gd name="connsiteY11" fmla="*/ 3364416 h 3402845"/>
              <a:gd name="connsiteX12" fmla="*/ 410776 w 6629410"/>
              <a:gd name="connsiteY12" fmla="*/ 3159033 h 3402845"/>
              <a:gd name="connsiteX13" fmla="*/ 410776 w 6629410"/>
              <a:gd name="connsiteY13" fmla="*/ 2953650 h 3402845"/>
              <a:gd name="connsiteX14" fmla="*/ 4448186 w 6629410"/>
              <a:gd name="connsiteY14" fmla="*/ 1873754 h 3402845"/>
              <a:gd name="connsiteX15" fmla="*/ 6424027 w 6629410"/>
              <a:gd name="connsiteY15" fmla="*/ 2953650 h 3402845"/>
              <a:gd name="connsiteX16" fmla="*/ 6629410 w 6629410"/>
              <a:gd name="connsiteY16" fmla="*/ 2748267 h 3402845"/>
              <a:gd name="connsiteX17" fmla="*/ 5857886 w 6629410"/>
              <a:gd name="connsiteY17" fmla="*/ 1664204 h 3402845"/>
              <a:gd name="connsiteX18" fmla="*/ 6629410 w 6629410"/>
              <a:gd name="connsiteY18" fmla="*/ 283674 h 3402845"/>
              <a:gd name="connsiteX19" fmla="*/ 205393 w 6629410"/>
              <a:gd name="connsiteY19" fmla="*/ 899822 h 3402845"/>
              <a:gd name="connsiteX20" fmla="*/ 410776 w 6629410"/>
              <a:gd name="connsiteY20" fmla="*/ 694439 h 3402845"/>
              <a:gd name="connsiteX21" fmla="*/ 308085 w 6629410"/>
              <a:gd name="connsiteY21" fmla="*/ 591748 h 3402845"/>
              <a:gd name="connsiteX22" fmla="*/ 205394 w 6629410"/>
              <a:gd name="connsiteY22" fmla="*/ 694439 h 3402845"/>
              <a:gd name="connsiteX23" fmla="*/ 205393 w 6629410"/>
              <a:gd name="connsiteY23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1695461 w 6629410"/>
              <a:gd name="connsiteY2" fmla="*/ 854579 h 3402845"/>
              <a:gd name="connsiteX3" fmla="*/ 6218644 w 6629410"/>
              <a:gd name="connsiteY3" fmla="*/ 489057 h 3402845"/>
              <a:gd name="connsiteX4" fmla="*/ 6218644 w 6629410"/>
              <a:gd name="connsiteY4" fmla="*/ 283674 h 3402845"/>
              <a:gd name="connsiteX5" fmla="*/ 6424027 w 6629410"/>
              <a:gd name="connsiteY5" fmla="*/ 78291 h 3402845"/>
              <a:gd name="connsiteX6" fmla="*/ 3114685 w 6629410"/>
              <a:gd name="connsiteY6" fmla="*/ 1626699 h 3402845"/>
              <a:gd name="connsiteX7" fmla="*/ 6629410 w 6629410"/>
              <a:gd name="connsiteY7" fmla="*/ 2748268 h 3402845"/>
              <a:gd name="connsiteX8" fmla="*/ 2099677 w 6629410"/>
              <a:gd name="connsiteY8" fmla="*/ 2658376 h 3402845"/>
              <a:gd name="connsiteX9" fmla="*/ 410776 w 6629410"/>
              <a:gd name="connsiteY9" fmla="*/ 2953650 h 3402845"/>
              <a:gd name="connsiteX10" fmla="*/ 410776 w 6629410"/>
              <a:gd name="connsiteY10" fmla="*/ 3159033 h 3402845"/>
              <a:gd name="connsiteX11" fmla="*/ 205393 w 6629410"/>
              <a:gd name="connsiteY11" fmla="*/ 3364416 h 3402845"/>
              <a:gd name="connsiteX12" fmla="*/ 1133485 w 6629410"/>
              <a:gd name="connsiteY12" fmla="*/ 2397033 h 3402845"/>
              <a:gd name="connsiteX13" fmla="*/ 10 w 6629410"/>
              <a:gd name="connsiteY13" fmla="*/ 694439 h 3402845"/>
              <a:gd name="connsiteX14" fmla="*/ 5037544 w 6629410"/>
              <a:gd name="connsiteY14" fmla="*/ 2841732 h 3402845"/>
              <a:gd name="connsiteX15" fmla="*/ 3619511 w 6629410"/>
              <a:gd name="connsiteY15" fmla="*/ 2511929 h 3402845"/>
              <a:gd name="connsiteX16" fmla="*/ 6424027 w 6629410"/>
              <a:gd name="connsiteY16" fmla="*/ 489057 h 3402845"/>
              <a:gd name="connsiteX17" fmla="*/ 3000385 w 6629410"/>
              <a:gd name="connsiteY17" fmla="*/ 1340949 h 3402845"/>
              <a:gd name="connsiteX18" fmla="*/ 6424027 w 6629410"/>
              <a:gd name="connsiteY18" fmla="*/ 489057 h 3402845"/>
              <a:gd name="connsiteX19" fmla="*/ 6424027 w 6629410"/>
              <a:gd name="connsiteY19" fmla="*/ 283674 h 3402845"/>
              <a:gd name="connsiteX20" fmla="*/ 6321336 w 6629410"/>
              <a:gd name="connsiteY20" fmla="*/ 386365 h 3402845"/>
              <a:gd name="connsiteX21" fmla="*/ 6218645 w 6629410"/>
              <a:gd name="connsiteY21" fmla="*/ 283674 h 3402845"/>
              <a:gd name="connsiteX22" fmla="*/ 205393 w 6629410"/>
              <a:gd name="connsiteY22" fmla="*/ 899822 h 3402845"/>
              <a:gd name="connsiteX23" fmla="*/ 2405668 w 6629410"/>
              <a:gd name="connsiteY23" fmla="*/ 780164 h 3402845"/>
              <a:gd name="connsiteX24" fmla="*/ 3899009 w 6629410"/>
              <a:gd name="connsiteY24" fmla="*/ 1344223 h 3402845"/>
              <a:gd name="connsiteX25" fmla="*/ 410775 w 6629410"/>
              <a:gd name="connsiteY25" fmla="*/ 694439 h 3402845"/>
              <a:gd name="connsiteX26" fmla="*/ 205392 w 6629410"/>
              <a:gd name="connsiteY26" fmla="*/ 899822 h 3402845"/>
              <a:gd name="connsiteX27" fmla="*/ 9 w 6629410"/>
              <a:gd name="connsiteY27" fmla="*/ 694439 h 3402845"/>
              <a:gd name="connsiteX28" fmla="*/ 410776 w 6629410"/>
              <a:gd name="connsiteY28" fmla="*/ 694439 h 3402845"/>
              <a:gd name="connsiteX29" fmla="*/ 86926 w 6629410"/>
              <a:gd name="connsiteY29" fmla="*/ 2810775 h 3402845"/>
              <a:gd name="connsiteX0" fmla="*/ 6629410 w 6629410"/>
              <a:gd name="connsiteY0" fmla="*/ 283674 h 3402845"/>
              <a:gd name="connsiteX1" fmla="*/ 6424027 w 6629410"/>
              <a:gd name="connsiteY1" fmla="*/ 489057 h 3402845"/>
              <a:gd name="connsiteX2" fmla="*/ 6424027 w 6629410"/>
              <a:gd name="connsiteY2" fmla="*/ 283674 h 3402845"/>
              <a:gd name="connsiteX3" fmla="*/ 6321336 w 6629410"/>
              <a:gd name="connsiteY3" fmla="*/ 386365 h 3402845"/>
              <a:gd name="connsiteX4" fmla="*/ 6218645 w 6629410"/>
              <a:gd name="connsiteY4" fmla="*/ 283674 h 3402845"/>
              <a:gd name="connsiteX5" fmla="*/ 6218644 w 6629410"/>
              <a:gd name="connsiteY5" fmla="*/ 489057 h 3402845"/>
              <a:gd name="connsiteX6" fmla="*/ 3562361 w 6629410"/>
              <a:gd name="connsiteY6" fmla="*/ 854579 h 3402845"/>
              <a:gd name="connsiteX7" fmla="*/ 205393 w 6629410"/>
              <a:gd name="connsiteY7" fmla="*/ 489057 h 3402845"/>
              <a:gd name="connsiteX8" fmla="*/ 10 w 6629410"/>
              <a:gd name="connsiteY8" fmla="*/ 694440 h 3402845"/>
              <a:gd name="connsiteX9" fmla="*/ 771536 w 6629410"/>
              <a:gd name="connsiteY9" fmla="*/ 1778504 h 3402845"/>
              <a:gd name="connsiteX10" fmla="*/ 10 w 6629410"/>
              <a:gd name="connsiteY10" fmla="*/ 3159033 h 3402845"/>
              <a:gd name="connsiteX11" fmla="*/ 205393 w 6629410"/>
              <a:gd name="connsiteY11" fmla="*/ 3364416 h 3402845"/>
              <a:gd name="connsiteX12" fmla="*/ 410776 w 6629410"/>
              <a:gd name="connsiteY12" fmla="*/ 3159033 h 3402845"/>
              <a:gd name="connsiteX13" fmla="*/ 410776 w 6629410"/>
              <a:gd name="connsiteY13" fmla="*/ 2953650 h 3402845"/>
              <a:gd name="connsiteX14" fmla="*/ 4448186 w 6629410"/>
              <a:gd name="connsiteY14" fmla="*/ 1873754 h 3402845"/>
              <a:gd name="connsiteX15" fmla="*/ 6424027 w 6629410"/>
              <a:gd name="connsiteY15" fmla="*/ 2953650 h 3402845"/>
              <a:gd name="connsiteX16" fmla="*/ 6629410 w 6629410"/>
              <a:gd name="connsiteY16" fmla="*/ 2748267 h 3402845"/>
              <a:gd name="connsiteX17" fmla="*/ 5857886 w 6629410"/>
              <a:gd name="connsiteY17" fmla="*/ 1664204 h 3402845"/>
              <a:gd name="connsiteX18" fmla="*/ 6629410 w 6629410"/>
              <a:gd name="connsiteY18" fmla="*/ 283674 h 3402845"/>
              <a:gd name="connsiteX19" fmla="*/ 205393 w 6629410"/>
              <a:gd name="connsiteY19" fmla="*/ 899822 h 3402845"/>
              <a:gd name="connsiteX20" fmla="*/ 410776 w 6629410"/>
              <a:gd name="connsiteY20" fmla="*/ 694439 h 3402845"/>
              <a:gd name="connsiteX21" fmla="*/ 308085 w 6629410"/>
              <a:gd name="connsiteY21" fmla="*/ 591748 h 3402845"/>
              <a:gd name="connsiteX22" fmla="*/ 205394 w 6629410"/>
              <a:gd name="connsiteY22" fmla="*/ 694439 h 3402845"/>
              <a:gd name="connsiteX23" fmla="*/ 205393 w 6629410"/>
              <a:gd name="connsiteY23" fmla="*/ 899822 h 3402845"/>
              <a:gd name="connsiteX0" fmla="*/ 205393 w 6629410"/>
              <a:gd name="connsiteY0" fmla="*/ 899822 h 3402845"/>
              <a:gd name="connsiteX1" fmla="*/ 410776 w 6629410"/>
              <a:gd name="connsiteY1" fmla="*/ 694439 h 3402845"/>
              <a:gd name="connsiteX2" fmla="*/ 1212960 w 6629410"/>
              <a:gd name="connsiteY2" fmla="*/ 2353873 h 3402845"/>
              <a:gd name="connsiteX3" fmla="*/ 205394 w 6629410"/>
              <a:gd name="connsiteY3" fmla="*/ 694439 h 3402845"/>
              <a:gd name="connsiteX4" fmla="*/ 205393 w 6629410"/>
              <a:gd name="connsiteY4" fmla="*/ 899822 h 3402845"/>
              <a:gd name="connsiteX5" fmla="*/ 6424027 w 6629410"/>
              <a:gd name="connsiteY5" fmla="*/ 489057 h 3402845"/>
              <a:gd name="connsiteX6" fmla="*/ 6629410 w 6629410"/>
              <a:gd name="connsiteY6" fmla="*/ 283674 h 3402845"/>
              <a:gd name="connsiteX7" fmla="*/ 6424027 w 6629410"/>
              <a:gd name="connsiteY7" fmla="*/ 78291 h 3402845"/>
              <a:gd name="connsiteX8" fmla="*/ 6218644 w 6629410"/>
              <a:gd name="connsiteY8" fmla="*/ 283674 h 3402845"/>
              <a:gd name="connsiteX9" fmla="*/ 6321335 w 6629410"/>
              <a:gd name="connsiteY9" fmla="*/ 386365 h 3402845"/>
              <a:gd name="connsiteX10" fmla="*/ 6424026 w 6629410"/>
              <a:gd name="connsiteY10" fmla="*/ 283674 h 3402845"/>
              <a:gd name="connsiteX11" fmla="*/ 6424027 w 6629410"/>
              <a:gd name="connsiteY11" fmla="*/ 489057 h 3402845"/>
              <a:gd name="connsiteX0" fmla="*/ 10 w 6629410"/>
              <a:gd name="connsiteY0" fmla="*/ 694439 h 3402845"/>
              <a:gd name="connsiteX1" fmla="*/ 205393 w 6629410"/>
              <a:gd name="connsiteY1" fmla="*/ 489056 h 3402845"/>
              <a:gd name="connsiteX2" fmla="*/ 1695461 w 6629410"/>
              <a:gd name="connsiteY2" fmla="*/ 854579 h 3402845"/>
              <a:gd name="connsiteX3" fmla="*/ 6218644 w 6629410"/>
              <a:gd name="connsiteY3" fmla="*/ 489057 h 3402845"/>
              <a:gd name="connsiteX4" fmla="*/ 6218644 w 6629410"/>
              <a:gd name="connsiteY4" fmla="*/ 283674 h 3402845"/>
              <a:gd name="connsiteX5" fmla="*/ 6424027 w 6629410"/>
              <a:gd name="connsiteY5" fmla="*/ 78291 h 3402845"/>
              <a:gd name="connsiteX6" fmla="*/ 3114685 w 6629410"/>
              <a:gd name="connsiteY6" fmla="*/ 1626699 h 3402845"/>
              <a:gd name="connsiteX7" fmla="*/ 6629410 w 6629410"/>
              <a:gd name="connsiteY7" fmla="*/ 2748268 h 3402845"/>
              <a:gd name="connsiteX8" fmla="*/ 2099677 w 6629410"/>
              <a:gd name="connsiteY8" fmla="*/ 2658376 h 3402845"/>
              <a:gd name="connsiteX9" fmla="*/ 410776 w 6629410"/>
              <a:gd name="connsiteY9" fmla="*/ 2953650 h 3402845"/>
              <a:gd name="connsiteX10" fmla="*/ 410776 w 6629410"/>
              <a:gd name="connsiteY10" fmla="*/ 3159033 h 3402845"/>
              <a:gd name="connsiteX11" fmla="*/ 205393 w 6629410"/>
              <a:gd name="connsiteY11" fmla="*/ 3364416 h 3402845"/>
              <a:gd name="connsiteX12" fmla="*/ 1133485 w 6629410"/>
              <a:gd name="connsiteY12" fmla="*/ 2397033 h 3402845"/>
              <a:gd name="connsiteX13" fmla="*/ 10 w 6629410"/>
              <a:gd name="connsiteY13" fmla="*/ 694439 h 3402845"/>
              <a:gd name="connsiteX14" fmla="*/ 5037544 w 6629410"/>
              <a:gd name="connsiteY14" fmla="*/ 2841732 h 3402845"/>
              <a:gd name="connsiteX15" fmla="*/ 3619511 w 6629410"/>
              <a:gd name="connsiteY15" fmla="*/ 2511929 h 3402845"/>
              <a:gd name="connsiteX16" fmla="*/ 6424027 w 6629410"/>
              <a:gd name="connsiteY16" fmla="*/ 489057 h 3402845"/>
              <a:gd name="connsiteX17" fmla="*/ 3000385 w 6629410"/>
              <a:gd name="connsiteY17" fmla="*/ 1340949 h 3402845"/>
              <a:gd name="connsiteX18" fmla="*/ 6424027 w 6629410"/>
              <a:gd name="connsiteY18" fmla="*/ 489057 h 3402845"/>
              <a:gd name="connsiteX19" fmla="*/ 6424027 w 6629410"/>
              <a:gd name="connsiteY19" fmla="*/ 283674 h 3402845"/>
              <a:gd name="connsiteX20" fmla="*/ 6321336 w 6629410"/>
              <a:gd name="connsiteY20" fmla="*/ 386365 h 3402845"/>
              <a:gd name="connsiteX21" fmla="*/ 6218645 w 6629410"/>
              <a:gd name="connsiteY21" fmla="*/ 283674 h 3402845"/>
              <a:gd name="connsiteX22" fmla="*/ 205393 w 6629410"/>
              <a:gd name="connsiteY22" fmla="*/ 899822 h 3402845"/>
              <a:gd name="connsiteX23" fmla="*/ 2405668 w 6629410"/>
              <a:gd name="connsiteY23" fmla="*/ 780164 h 3402845"/>
              <a:gd name="connsiteX24" fmla="*/ 3899009 w 6629410"/>
              <a:gd name="connsiteY24" fmla="*/ 1344223 h 3402845"/>
              <a:gd name="connsiteX25" fmla="*/ 410775 w 6629410"/>
              <a:gd name="connsiteY25" fmla="*/ 694439 h 3402845"/>
              <a:gd name="connsiteX26" fmla="*/ 205392 w 6629410"/>
              <a:gd name="connsiteY26" fmla="*/ 899822 h 3402845"/>
              <a:gd name="connsiteX27" fmla="*/ 9 w 6629410"/>
              <a:gd name="connsiteY27" fmla="*/ 694439 h 3402845"/>
              <a:gd name="connsiteX28" fmla="*/ 410776 w 6629410"/>
              <a:gd name="connsiteY28" fmla="*/ 694439 h 3402845"/>
              <a:gd name="connsiteX29" fmla="*/ 86926 w 6629410"/>
              <a:gd name="connsiteY29" fmla="*/ 2810775 h 3402845"/>
              <a:gd name="connsiteX0" fmla="*/ 6629410 w 6966999"/>
              <a:gd name="connsiteY0" fmla="*/ 283674 h 3402845"/>
              <a:gd name="connsiteX1" fmla="*/ 6424027 w 6966999"/>
              <a:gd name="connsiteY1" fmla="*/ 489057 h 3402845"/>
              <a:gd name="connsiteX2" fmla="*/ 6424027 w 6966999"/>
              <a:gd name="connsiteY2" fmla="*/ 283674 h 3402845"/>
              <a:gd name="connsiteX3" fmla="*/ 6321336 w 6966999"/>
              <a:gd name="connsiteY3" fmla="*/ 386365 h 3402845"/>
              <a:gd name="connsiteX4" fmla="*/ 6218645 w 6966999"/>
              <a:gd name="connsiteY4" fmla="*/ 283674 h 3402845"/>
              <a:gd name="connsiteX5" fmla="*/ 6218644 w 6966999"/>
              <a:gd name="connsiteY5" fmla="*/ 489057 h 3402845"/>
              <a:gd name="connsiteX6" fmla="*/ 3562361 w 6966999"/>
              <a:gd name="connsiteY6" fmla="*/ 854579 h 3402845"/>
              <a:gd name="connsiteX7" fmla="*/ 205393 w 6966999"/>
              <a:gd name="connsiteY7" fmla="*/ 489057 h 3402845"/>
              <a:gd name="connsiteX8" fmla="*/ 10 w 6966999"/>
              <a:gd name="connsiteY8" fmla="*/ 694440 h 3402845"/>
              <a:gd name="connsiteX9" fmla="*/ 771536 w 6966999"/>
              <a:gd name="connsiteY9" fmla="*/ 1778504 h 3402845"/>
              <a:gd name="connsiteX10" fmla="*/ 10 w 6966999"/>
              <a:gd name="connsiteY10" fmla="*/ 3159033 h 3402845"/>
              <a:gd name="connsiteX11" fmla="*/ 205393 w 6966999"/>
              <a:gd name="connsiteY11" fmla="*/ 3364416 h 3402845"/>
              <a:gd name="connsiteX12" fmla="*/ 410776 w 6966999"/>
              <a:gd name="connsiteY12" fmla="*/ 3159033 h 3402845"/>
              <a:gd name="connsiteX13" fmla="*/ 410776 w 6966999"/>
              <a:gd name="connsiteY13" fmla="*/ 2953650 h 3402845"/>
              <a:gd name="connsiteX14" fmla="*/ 4448186 w 6966999"/>
              <a:gd name="connsiteY14" fmla="*/ 1873754 h 3402845"/>
              <a:gd name="connsiteX15" fmla="*/ 6424027 w 6966999"/>
              <a:gd name="connsiteY15" fmla="*/ 2953650 h 3402845"/>
              <a:gd name="connsiteX16" fmla="*/ 6629410 w 6966999"/>
              <a:gd name="connsiteY16" fmla="*/ 2748267 h 3402845"/>
              <a:gd name="connsiteX17" fmla="*/ 5857886 w 6966999"/>
              <a:gd name="connsiteY17" fmla="*/ 1664204 h 3402845"/>
              <a:gd name="connsiteX18" fmla="*/ 5981711 w 6966999"/>
              <a:gd name="connsiteY18" fmla="*/ 1283204 h 3402845"/>
              <a:gd name="connsiteX19" fmla="*/ 6629410 w 6966999"/>
              <a:gd name="connsiteY19" fmla="*/ 283674 h 3402845"/>
              <a:gd name="connsiteX20" fmla="*/ 205393 w 6966999"/>
              <a:gd name="connsiteY20" fmla="*/ 899822 h 3402845"/>
              <a:gd name="connsiteX21" fmla="*/ 410776 w 6966999"/>
              <a:gd name="connsiteY21" fmla="*/ 694439 h 3402845"/>
              <a:gd name="connsiteX22" fmla="*/ 308085 w 6966999"/>
              <a:gd name="connsiteY22" fmla="*/ 591748 h 3402845"/>
              <a:gd name="connsiteX23" fmla="*/ 205394 w 6966999"/>
              <a:gd name="connsiteY23" fmla="*/ 694439 h 3402845"/>
              <a:gd name="connsiteX24" fmla="*/ 205393 w 6966999"/>
              <a:gd name="connsiteY24" fmla="*/ 899822 h 3402845"/>
              <a:gd name="connsiteX0" fmla="*/ 205393 w 6966999"/>
              <a:gd name="connsiteY0" fmla="*/ 899822 h 3402845"/>
              <a:gd name="connsiteX1" fmla="*/ 410776 w 6966999"/>
              <a:gd name="connsiteY1" fmla="*/ 694439 h 3402845"/>
              <a:gd name="connsiteX2" fmla="*/ 1212960 w 6966999"/>
              <a:gd name="connsiteY2" fmla="*/ 2353873 h 3402845"/>
              <a:gd name="connsiteX3" fmla="*/ 205394 w 6966999"/>
              <a:gd name="connsiteY3" fmla="*/ 694439 h 3402845"/>
              <a:gd name="connsiteX4" fmla="*/ 205393 w 6966999"/>
              <a:gd name="connsiteY4" fmla="*/ 899822 h 3402845"/>
              <a:gd name="connsiteX5" fmla="*/ 6424027 w 6966999"/>
              <a:gd name="connsiteY5" fmla="*/ 489057 h 3402845"/>
              <a:gd name="connsiteX6" fmla="*/ 6629410 w 6966999"/>
              <a:gd name="connsiteY6" fmla="*/ 283674 h 3402845"/>
              <a:gd name="connsiteX7" fmla="*/ 6424027 w 6966999"/>
              <a:gd name="connsiteY7" fmla="*/ 78291 h 3402845"/>
              <a:gd name="connsiteX8" fmla="*/ 6218644 w 6966999"/>
              <a:gd name="connsiteY8" fmla="*/ 283674 h 3402845"/>
              <a:gd name="connsiteX9" fmla="*/ 6321335 w 6966999"/>
              <a:gd name="connsiteY9" fmla="*/ 386365 h 3402845"/>
              <a:gd name="connsiteX10" fmla="*/ 6424026 w 6966999"/>
              <a:gd name="connsiteY10" fmla="*/ 283674 h 3402845"/>
              <a:gd name="connsiteX11" fmla="*/ 6424027 w 6966999"/>
              <a:gd name="connsiteY11" fmla="*/ 489057 h 3402845"/>
              <a:gd name="connsiteX0" fmla="*/ 10 w 6966999"/>
              <a:gd name="connsiteY0" fmla="*/ 694439 h 3402845"/>
              <a:gd name="connsiteX1" fmla="*/ 205393 w 6966999"/>
              <a:gd name="connsiteY1" fmla="*/ 489056 h 3402845"/>
              <a:gd name="connsiteX2" fmla="*/ 1695461 w 6966999"/>
              <a:gd name="connsiteY2" fmla="*/ 854579 h 3402845"/>
              <a:gd name="connsiteX3" fmla="*/ 6218644 w 6966999"/>
              <a:gd name="connsiteY3" fmla="*/ 489057 h 3402845"/>
              <a:gd name="connsiteX4" fmla="*/ 6218644 w 6966999"/>
              <a:gd name="connsiteY4" fmla="*/ 283674 h 3402845"/>
              <a:gd name="connsiteX5" fmla="*/ 6424027 w 6966999"/>
              <a:gd name="connsiteY5" fmla="*/ 78291 h 3402845"/>
              <a:gd name="connsiteX6" fmla="*/ 3114685 w 6966999"/>
              <a:gd name="connsiteY6" fmla="*/ 1626699 h 3402845"/>
              <a:gd name="connsiteX7" fmla="*/ 6629410 w 6966999"/>
              <a:gd name="connsiteY7" fmla="*/ 2748268 h 3402845"/>
              <a:gd name="connsiteX8" fmla="*/ 2099677 w 6966999"/>
              <a:gd name="connsiteY8" fmla="*/ 2658376 h 3402845"/>
              <a:gd name="connsiteX9" fmla="*/ 410776 w 6966999"/>
              <a:gd name="connsiteY9" fmla="*/ 2953650 h 3402845"/>
              <a:gd name="connsiteX10" fmla="*/ 410776 w 6966999"/>
              <a:gd name="connsiteY10" fmla="*/ 3159033 h 3402845"/>
              <a:gd name="connsiteX11" fmla="*/ 205393 w 6966999"/>
              <a:gd name="connsiteY11" fmla="*/ 3364416 h 3402845"/>
              <a:gd name="connsiteX12" fmla="*/ 1133485 w 6966999"/>
              <a:gd name="connsiteY12" fmla="*/ 2397033 h 3402845"/>
              <a:gd name="connsiteX13" fmla="*/ 10 w 6966999"/>
              <a:gd name="connsiteY13" fmla="*/ 694439 h 3402845"/>
              <a:gd name="connsiteX14" fmla="*/ 5037544 w 6966999"/>
              <a:gd name="connsiteY14" fmla="*/ 2841732 h 3402845"/>
              <a:gd name="connsiteX15" fmla="*/ 3619511 w 6966999"/>
              <a:gd name="connsiteY15" fmla="*/ 2511929 h 3402845"/>
              <a:gd name="connsiteX16" fmla="*/ 6424027 w 6966999"/>
              <a:gd name="connsiteY16" fmla="*/ 489057 h 3402845"/>
              <a:gd name="connsiteX17" fmla="*/ 3000385 w 6966999"/>
              <a:gd name="connsiteY17" fmla="*/ 1340949 h 3402845"/>
              <a:gd name="connsiteX18" fmla="*/ 6424027 w 6966999"/>
              <a:gd name="connsiteY18" fmla="*/ 489057 h 3402845"/>
              <a:gd name="connsiteX19" fmla="*/ 6424027 w 6966999"/>
              <a:gd name="connsiteY19" fmla="*/ 283674 h 3402845"/>
              <a:gd name="connsiteX20" fmla="*/ 6321336 w 6966999"/>
              <a:gd name="connsiteY20" fmla="*/ 386365 h 3402845"/>
              <a:gd name="connsiteX21" fmla="*/ 6218645 w 6966999"/>
              <a:gd name="connsiteY21" fmla="*/ 283674 h 3402845"/>
              <a:gd name="connsiteX22" fmla="*/ 205393 w 6966999"/>
              <a:gd name="connsiteY22" fmla="*/ 899822 h 3402845"/>
              <a:gd name="connsiteX23" fmla="*/ 2405668 w 6966999"/>
              <a:gd name="connsiteY23" fmla="*/ 780164 h 3402845"/>
              <a:gd name="connsiteX24" fmla="*/ 3899009 w 6966999"/>
              <a:gd name="connsiteY24" fmla="*/ 1344223 h 3402845"/>
              <a:gd name="connsiteX25" fmla="*/ 410775 w 6966999"/>
              <a:gd name="connsiteY25" fmla="*/ 694439 h 3402845"/>
              <a:gd name="connsiteX26" fmla="*/ 205392 w 6966999"/>
              <a:gd name="connsiteY26" fmla="*/ 899822 h 3402845"/>
              <a:gd name="connsiteX27" fmla="*/ 9 w 6966999"/>
              <a:gd name="connsiteY27" fmla="*/ 694439 h 3402845"/>
              <a:gd name="connsiteX28" fmla="*/ 410776 w 6966999"/>
              <a:gd name="connsiteY28" fmla="*/ 694439 h 3402845"/>
              <a:gd name="connsiteX29" fmla="*/ 86926 w 6966999"/>
              <a:gd name="connsiteY29" fmla="*/ 2810775 h 3402845"/>
              <a:gd name="connsiteX0" fmla="*/ 6629410 w 6918911"/>
              <a:gd name="connsiteY0" fmla="*/ 283674 h 3402845"/>
              <a:gd name="connsiteX1" fmla="*/ 6424027 w 6918911"/>
              <a:gd name="connsiteY1" fmla="*/ 489057 h 3402845"/>
              <a:gd name="connsiteX2" fmla="*/ 6424027 w 6918911"/>
              <a:gd name="connsiteY2" fmla="*/ 283674 h 3402845"/>
              <a:gd name="connsiteX3" fmla="*/ 6321336 w 6918911"/>
              <a:gd name="connsiteY3" fmla="*/ 386365 h 3402845"/>
              <a:gd name="connsiteX4" fmla="*/ 6218645 w 6918911"/>
              <a:gd name="connsiteY4" fmla="*/ 283674 h 3402845"/>
              <a:gd name="connsiteX5" fmla="*/ 6218644 w 6918911"/>
              <a:gd name="connsiteY5" fmla="*/ 489057 h 3402845"/>
              <a:gd name="connsiteX6" fmla="*/ 3562361 w 6918911"/>
              <a:gd name="connsiteY6" fmla="*/ 854579 h 3402845"/>
              <a:gd name="connsiteX7" fmla="*/ 205393 w 6918911"/>
              <a:gd name="connsiteY7" fmla="*/ 489057 h 3402845"/>
              <a:gd name="connsiteX8" fmla="*/ 10 w 6918911"/>
              <a:gd name="connsiteY8" fmla="*/ 694440 h 3402845"/>
              <a:gd name="connsiteX9" fmla="*/ 771536 w 6918911"/>
              <a:gd name="connsiteY9" fmla="*/ 1778504 h 3402845"/>
              <a:gd name="connsiteX10" fmla="*/ 10 w 6918911"/>
              <a:gd name="connsiteY10" fmla="*/ 3159033 h 3402845"/>
              <a:gd name="connsiteX11" fmla="*/ 205393 w 6918911"/>
              <a:gd name="connsiteY11" fmla="*/ 3364416 h 3402845"/>
              <a:gd name="connsiteX12" fmla="*/ 410776 w 6918911"/>
              <a:gd name="connsiteY12" fmla="*/ 3159033 h 3402845"/>
              <a:gd name="connsiteX13" fmla="*/ 410776 w 6918911"/>
              <a:gd name="connsiteY13" fmla="*/ 2953650 h 3402845"/>
              <a:gd name="connsiteX14" fmla="*/ 4448186 w 6918911"/>
              <a:gd name="connsiteY14" fmla="*/ 1873754 h 3402845"/>
              <a:gd name="connsiteX15" fmla="*/ 6424027 w 6918911"/>
              <a:gd name="connsiteY15" fmla="*/ 2953650 h 3402845"/>
              <a:gd name="connsiteX16" fmla="*/ 6629410 w 6918911"/>
              <a:gd name="connsiteY16" fmla="*/ 2748267 h 3402845"/>
              <a:gd name="connsiteX17" fmla="*/ 5857886 w 6918911"/>
              <a:gd name="connsiteY17" fmla="*/ 1664204 h 3402845"/>
              <a:gd name="connsiteX18" fmla="*/ 5610236 w 6918911"/>
              <a:gd name="connsiteY18" fmla="*/ 2073779 h 3402845"/>
              <a:gd name="connsiteX19" fmla="*/ 6629410 w 6918911"/>
              <a:gd name="connsiteY19" fmla="*/ 283674 h 3402845"/>
              <a:gd name="connsiteX20" fmla="*/ 205393 w 6918911"/>
              <a:gd name="connsiteY20" fmla="*/ 899822 h 3402845"/>
              <a:gd name="connsiteX21" fmla="*/ 410776 w 6918911"/>
              <a:gd name="connsiteY21" fmla="*/ 694439 h 3402845"/>
              <a:gd name="connsiteX22" fmla="*/ 308085 w 6918911"/>
              <a:gd name="connsiteY22" fmla="*/ 591748 h 3402845"/>
              <a:gd name="connsiteX23" fmla="*/ 205394 w 6918911"/>
              <a:gd name="connsiteY23" fmla="*/ 694439 h 3402845"/>
              <a:gd name="connsiteX24" fmla="*/ 205393 w 6918911"/>
              <a:gd name="connsiteY24" fmla="*/ 899822 h 3402845"/>
              <a:gd name="connsiteX0" fmla="*/ 205393 w 6918911"/>
              <a:gd name="connsiteY0" fmla="*/ 899822 h 3402845"/>
              <a:gd name="connsiteX1" fmla="*/ 410776 w 6918911"/>
              <a:gd name="connsiteY1" fmla="*/ 694439 h 3402845"/>
              <a:gd name="connsiteX2" fmla="*/ 1212960 w 6918911"/>
              <a:gd name="connsiteY2" fmla="*/ 2353873 h 3402845"/>
              <a:gd name="connsiteX3" fmla="*/ 205394 w 6918911"/>
              <a:gd name="connsiteY3" fmla="*/ 694439 h 3402845"/>
              <a:gd name="connsiteX4" fmla="*/ 205393 w 6918911"/>
              <a:gd name="connsiteY4" fmla="*/ 899822 h 3402845"/>
              <a:gd name="connsiteX5" fmla="*/ 6424027 w 6918911"/>
              <a:gd name="connsiteY5" fmla="*/ 489057 h 3402845"/>
              <a:gd name="connsiteX6" fmla="*/ 6629410 w 6918911"/>
              <a:gd name="connsiteY6" fmla="*/ 283674 h 3402845"/>
              <a:gd name="connsiteX7" fmla="*/ 6424027 w 6918911"/>
              <a:gd name="connsiteY7" fmla="*/ 78291 h 3402845"/>
              <a:gd name="connsiteX8" fmla="*/ 6218644 w 6918911"/>
              <a:gd name="connsiteY8" fmla="*/ 283674 h 3402845"/>
              <a:gd name="connsiteX9" fmla="*/ 6321335 w 6918911"/>
              <a:gd name="connsiteY9" fmla="*/ 386365 h 3402845"/>
              <a:gd name="connsiteX10" fmla="*/ 6424026 w 6918911"/>
              <a:gd name="connsiteY10" fmla="*/ 283674 h 3402845"/>
              <a:gd name="connsiteX11" fmla="*/ 6424027 w 6918911"/>
              <a:gd name="connsiteY11" fmla="*/ 489057 h 3402845"/>
              <a:gd name="connsiteX0" fmla="*/ 10 w 6918911"/>
              <a:gd name="connsiteY0" fmla="*/ 694439 h 3402845"/>
              <a:gd name="connsiteX1" fmla="*/ 205393 w 6918911"/>
              <a:gd name="connsiteY1" fmla="*/ 489056 h 3402845"/>
              <a:gd name="connsiteX2" fmla="*/ 1695461 w 6918911"/>
              <a:gd name="connsiteY2" fmla="*/ 854579 h 3402845"/>
              <a:gd name="connsiteX3" fmla="*/ 6218644 w 6918911"/>
              <a:gd name="connsiteY3" fmla="*/ 489057 h 3402845"/>
              <a:gd name="connsiteX4" fmla="*/ 6218644 w 6918911"/>
              <a:gd name="connsiteY4" fmla="*/ 283674 h 3402845"/>
              <a:gd name="connsiteX5" fmla="*/ 6424027 w 6918911"/>
              <a:gd name="connsiteY5" fmla="*/ 78291 h 3402845"/>
              <a:gd name="connsiteX6" fmla="*/ 3114685 w 6918911"/>
              <a:gd name="connsiteY6" fmla="*/ 1626699 h 3402845"/>
              <a:gd name="connsiteX7" fmla="*/ 6629410 w 6918911"/>
              <a:gd name="connsiteY7" fmla="*/ 2748268 h 3402845"/>
              <a:gd name="connsiteX8" fmla="*/ 2099677 w 6918911"/>
              <a:gd name="connsiteY8" fmla="*/ 2658376 h 3402845"/>
              <a:gd name="connsiteX9" fmla="*/ 410776 w 6918911"/>
              <a:gd name="connsiteY9" fmla="*/ 2953650 h 3402845"/>
              <a:gd name="connsiteX10" fmla="*/ 410776 w 6918911"/>
              <a:gd name="connsiteY10" fmla="*/ 3159033 h 3402845"/>
              <a:gd name="connsiteX11" fmla="*/ 205393 w 6918911"/>
              <a:gd name="connsiteY11" fmla="*/ 3364416 h 3402845"/>
              <a:gd name="connsiteX12" fmla="*/ 1133485 w 6918911"/>
              <a:gd name="connsiteY12" fmla="*/ 2397033 h 3402845"/>
              <a:gd name="connsiteX13" fmla="*/ 10 w 6918911"/>
              <a:gd name="connsiteY13" fmla="*/ 694439 h 3402845"/>
              <a:gd name="connsiteX14" fmla="*/ 5037544 w 6918911"/>
              <a:gd name="connsiteY14" fmla="*/ 2841732 h 3402845"/>
              <a:gd name="connsiteX15" fmla="*/ 3619511 w 6918911"/>
              <a:gd name="connsiteY15" fmla="*/ 2511929 h 3402845"/>
              <a:gd name="connsiteX16" fmla="*/ 6424027 w 6918911"/>
              <a:gd name="connsiteY16" fmla="*/ 489057 h 3402845"/>
              <a:gd name="connsiteX17" fmla="*/ 3000385 w 6918911"/>
              <a:gd name="connsiteY17" fmla="*/ 1340949 h 3402845"/>
              <a:gd name="connsiteX18" fmla="*/ 6424027 w 6918911"/>
              <a:gd name="connsiteY18" fmla="*/ 489057 h 3402845"/>
              <a:gd name="connsiteX19" fmla="*/ 6424027 w 6918911"/>
              <a:gd name="connsiteY19" fmla="*/ 283674 h 3402845"/>
              <a:gd name="connsiteX20" fmla="*/ 6321336 w 6918911"/>
              <a:gd name="connsiteY20" fmla="*/ 386365 h 3402845"/>
              <a:gd name="connsiteX21" fmla="*/ 6218645 w 6918911"/>
              <a:gd name="connsiteY21" fmla="*/ 283674 h 3402845"/>
              <a:gd name="connsiteX22" fmla="*/ 205393 w 6918911"/>
              <a:gd name="connsiteY22" fmla="*/ 899822 h 3402845"/>
              <a:gd name="connsiteX23" fmla="*/ 2405668 w 6918911"/>
              <a:gd name="connsiteY23" fmla="*/ 780164 h 3402845"/>
              <a:gd name="connsiteX24" fmla="*/ 3899009 w 6918911"/>
              <a:gd name="connsiteY24" fmla="*/ 1344223 h 3402845"/>
              <a:gd name="connsiteX25" fmla="*/ 410775 w 6918911"/>
              <a:gd name="connsiteY25" fmla="*/ 694439 h 3402845"/>
              <a:gd name="connsiteX26" fmla="*/ 205392 w 6918911"/>
              <a:gd name="connsiteY26" fmla="*/ 899822 h 3402845"/>
              <a:gd name="connsiteX27" fmla="*/ 9 w 6918911"/>
              <a:gd name="connsiteY27" fmla="*/ 694439 h 3402845"/>
              <a:gd name="connsiteX28" fmla="*/ 410776 w 6918911"/>
              <a:gd name="connsiteY28" fmla="*/ 694439 h 3402845"/>
              <a:gd name="connsiteX29" fmla="*/ 86926 w 6918911"/>
              <a:gd name="connsiteY29" fmla="*/ 2810775 h 34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18911" h="3402845" stroke="0" extrusionOk="0">
                <a:moveTo>
                  <a:pt x="6629410" y="283674"/>
                </a:moveTo>
                <a:cubicBezTo>
                  <a:pt x="6629410" y="397104"/>
                  <a:pt x="6537457" y="489057"/>
                  <a:pt x="6424027" y="489057"/>
                </a:cubicBezTo>
                <a:lnTo>
                  <a:pt x="6424027" y="283674"/>
                </a:lnTo>
                <a:cubicBezTo>
                  <a:pt x="6424027" y="340389"/>
                  <a:pt x="6378051" y="386365"/>
                  <a:pt x="6321336" y="386365"/>
                </a:cubicBezTo>
                <a:cubicBezTo>
                  <a:pt x="6264621" y="386365"/>
                  <a:pt x="6218645" y="340389"/>
                  <a:pt x="6218645" y="283674"/>
                </a:cubicBezTo>
                <a:cubicBezTo>
                  <a:pt x="6218645" y="352135"/>
                  <a:pt x="6218644" y="420596"/>
                  <a:pt x="6218644" y="489057"/>
                </a:cubicBezTo>
                <a:lnTo>
                  <a:pt x="3562361" y="854579"/>
                </a:lnTo>
                <a:lnTo>
                  <a:pt x="205393" y="489057"/>
                </a:lnTo>
                <a:cubicBezTo>
                  <a:pt x="91963" y="489057"/>
                  <a:pt x="10" y="581010"/>
                  <a:pt x="10" y="694440"/>
                </a:cubicBezTo>
                <a:cubicBezTo>
                  <a:pt x="-3165" y="1049445"/>
                  <a:pt x="774711" y="1423499"/>
                  <a:pt x="771536" y="1778504"/>
                </a:cubicBezTo>
                <a:cubicBezTo>
                  <a:pt x="774711" y="2245030"/>
                  <a:pt x="-3165" y="2692507"/>
                  <a:pt x="10" y="3159033"/>
                </a:cubicBezTo>
                <a:cubicBezTo>
                  <a:pt x="10" y="3272463"/>
                  <a:pt x="91963" y="3364416"/>
                  <a:pt x="205393" y="3364416"/>
                </a:cubicBezTo>
                <a:cubicBezTo>
                  <a:pt x="318823" y="3364416"/>
                  <a:pt x="410776" y="3272463"/>
                  <a:pt x="410776" y="3159033"/>
                </a:cubicBezTo>
                <a:lnTo>
                  <a:pt x="410776" y="2953650"/>
                </a:lnTo>
                <a:lnTo>
                  <a:pt x="4448186" y="1873754"/>
                </a:lnTo>
                <a:lnTo>
                  <a:pt x="6424027" y="2953650"/>
                </a:lnTo>
                <a:cubicBezTo>
                  <a:pt x="6537457" y="2953650"/>
                  <a:pt x="6629410" y="2861697"/>
                  <a:pt x="6629410" y="2748267"/>
                </a:cubicBezTo>
                <a:cubicBezTo>
                  <a:pt x="6629410" y="2399613"/>
                  <a:pt x="5857886" y="2012858"/>
                  <a:pt x="5857886" y="1664204"/>
                </a:cubicBezTo>
                <a:cubicBezTo>
                  <a:pt x="5749936" y="1420027"/>
                  <a:pt x="5481649" y="2303867"/>
                  <a:pt x="5610236" y="2073779"/>
                </a:cubicBezTo>
                <a:cubicBezTo>
                  <a:pt x="5738823" y="1843691"/>
                  <a:pt x="7626362" y="497541"/>
                  <a:pt x="6629410" y="283674"/>
                </a:cubicBezTo>
                <a:close/>
                <a:moveTo>
                  <a:pt x="205393" y="899822"/>
                </a:moveTo>
                <a:cubicBezTo>
                  <a:pt x="318823" y="899822"/>
                  <a:pt x="410776" y="807869"/>
                  <a:pt x="410776" y="694439"/>
                </a:cubicBezTo>
                <a:cubicBezTo>
                  <a:pt x="410776" y="637724"/>
                  <a:pt x="364800" y="591748"/>
                  <a:pt x="308085" y="591748"/>
                </a:cubicBezTo>
                <a:cubicBezTo>
                  <a:pt x="251370" y="591748"/>
                  <a:pt x="205394" y="637724"/>
                  <a:pt x="205394" y="694439"/>
                </a:cubicBezTo>
                <a:cubicBezTo>
                  <a:pt x="205394" y="762900"/>
                  <a:pt x="205393" y="831361"/>
                  <a:pt x="205393" y="899822"/>
                </a:cubicBezTo>
                <a:close/>
              </a:path>
              <a:path w="6918911" h="3402845" fill="darkenLess" stroke="0" extrusionOk="0">
                <a:moveTo>
                  <a:pt x="205393" y="899822"/>
                </a:moveTo>
                <a:cubicBezTo>
                  <a:pt x="318823" y="899822"/>
                  <a:pt x="242848" y="452097"/>
                  <a:pt x="410776" y="694439"/>
                </a:cubicBezTo>
                <a:cubicBezTo>
                  <a:pt x="578704" y="936781"/>
                  <a:pt x="1269675" y="2353873"/>
                  <a:pt x="1212960" y="2353873"/>
                </a:cubicBezTo>
                <a:cubicBezTo>
                  <a:pt x="1156245" y="2353873"/>
                  <a:pt x="373322" y="936781"/>
                  <a:pt x="205394" y="694439"/>
                </a:cubicBezTo>
                <a:cubicBezTo>
                  <a:pt x="37466" y="452097"/>
                  <a:pt x="205393" y="831361"/>
                  <a:pt x="205393" y="899822"/>
                </a:cubicBezTo>
                <a:close/>
                <a:moveTo>
                  <a:pt x="6424027" y="489057"/>
                </a:moveTo>
                <a:cubicBezTo>
                  <a:pt x="6537457" y="489057"/>
                  <a:pt x="6629410" y="397104"/>
                  <a:pt x="6629410" y="283674"/>
                </a:cubicBezTo>
                <a:cubicBezTo>
                  <a:pt x="6629410" y="170244"/>
                  <a:pt x="6537457" y="78291"/>
                  <a:pt x="6424027" y="78291"/>
                </a:cubicBezTo>
                <a:cubicBezTo>
                  <a:pt x="6310597" y="78291"/>
                  <a:pt x="6218644" y="170244"/>
                  <a:pt x="6218644" y="283674"/>
                </a:cubicBezTo>
                <a:cubicBezTo>
                  <a:pt x="6218644" y="340389"/>
                  <a:pt x="6264620" y="386365"/>
                  <a:pt x="6321335" y="386365"/>
                </a:cubicBezTo>
                <a:cubicBezTo>
                  <a:pt x="6378050" y="386365"/>
                  <a:pt x="6424026" y="340389"/>
                  <a:pt x="6424026" y="283674"/>
                </a:cubicBezTo>
                <a:cubicBezTo>
                  <a:pt x="6424026" y="352135"/>
                  <a:pt x="6424027" y="420596"/>
                  <a:pt x="6424027" y="489057"/>
                </a:cubicBezTo>
                <a:close/>
              </a:path>
              <a:path w="6918911" h="3402845" fill="none" extrusionOk="0">
                <a:moveTo>
                  <a:pt x="10" y="694439"/>
                </a:moveTo>
                <a:cubicBezTo>
                  <a:pt x="10" y="581009"/>
                  <a:pt x="91963" y="489056"/>
                  <a:pt x="205393" y="489056"/>
                </a:cubicBezTo>
                <a:lnTo>
                  <a:pt x="1695461" y="854579"/>
                </a:lnTo>
                <a:lnTo>
                  <a:pt x="6218644" y="489057"/>
                </a:lnTo>
                <a:lnTo>
                  <a:pt x="6218644" y="283674"/>
                </a:lnTo>
                <a:cubicBezTo>
                  <a:pt x="6218644" y="170244"/>
                  <a:pt x="6941353" y="-145546"/>
                  <a:pt x="6424027" y="78291"/>
                </a:cubicBezTo>
                <a:cubicBezTo>
                  <a:pt x="5906701" y="302128"/>
                  <a:pt x="3114685" y="1513269"/>
                  <a:pt x="3114685" y="1626699"/>
                </a:cubicBezTo>
                <a:lnTo>
                  <a:pt x="6629410" y="2748268"/>
                </a:lnTo>
                <a:cubicBezTo>
                  <a:pt x="6629410" y="2861698"/>
                  <a:pt x="2213107" y="2658376"/>
                  <a:pt x="2099677" y="2658376"/>
                </a:cubicBezTo>
                <a:lnTo>
                  <a:pt x="410776" y="2953650"/>
                </a:lnTo>
                <a:lnTo>
                  <a:pt x="410776" y="3159033"/>
                </a:lnTo>
                <a:cubicBezTo>
                  <a:pt x="410776" y="3272463"/>
                  <a:pt x="84942" y="3491416"/>
                  <a:pt x="205393" y="3364416"/>
                </a:cubicBezTo>
                <a:cubicBezTo>
                  <a:pt x="325845" y="3237416"/>
                  <a:pt x="1133485" y="2510463"/>
                  <a:pt x="1133485" y="2397033"/>
                </a:cubicBezTo>
                <a:cubicBezTo>
                  <a:pt x="1133485" y="1575502"/>
                  <a:pt x="10" y="1515970"/>
                  <a:pt x="10" y="694439"/>
                </a:cubicBezTo>
                <a:close/>
                <a:moveTo>
                  <a:pt x="5037544" y="2841732"/>
                </a:moveTo>
                <a:cubicBezTo>
                  <a:pt x="5044291" y="2817523"/>
                  <a:pt x="3612764" y="2536138"/>
                  <a:pt x="3619511" y="2511929"/>
                </a:cubicBezTo>
                <a:lnTo>
                  <a:pt x="6424027" y="489057"/>
                </a:lnTo>
                <a:cubicBezTo>
                  <a:pt x="6537457" y="489057"/>
                  <a:pt x="3000385" y="1454379"/>
                  <a:pt x="3000385" y="1340949"/>
                </a:cubicBezTo>
                <a:moveTo>
                  <a:pt x="6424027" y="489057"/>
                </a:moveTo>
                <a:lnTo>
                  <a:pt x="6424027" y="283674"/>
                </a:lnTo>
                <a:cubicBezTo>
                  <a:pt x="6424027" y="340389"/>
                  <a:pt x="6378051" y="386365"/>
                  <a:pt x="6321336" y="386365"/>
                </a:cubicBezTo>
                <a:cubicBezTo>
                  <a:pt x="6264621" y="386365"/>
                  <a:pt x="6218645" y="340389"/>
                  <a:pt x="6218645" y="283674"/>
                </a:cubicBezTo>
                <a:moveTo>
                  <a:pt x="205393" y="899822"/>
                </a:moveTo>
                <a:lnTo>
                  <a:pt x="2405668" y="780164"/>
                </a:lnTo>
                <a:cubicBezTo>
                  <a:pt x="2405668" y="723449"/>
                  <a:pt x="4231491" y="1358511"/>
                  <a:pt x="3899009" y="1344223"/>
                </a:cubicBezTo>
                <a:cubicBezTo>
                  <a:pt x="3566527" y="1329935"/>
                  <a:pt x="1026378" y="768506"/>
                  <a:pt x="410775" y="694439"/>
                </a:cubicBezTo>
                <a:cubicBezTo>
                  <a:pt x="-204828" y="620372"/>
                  <a:pt x="273853" y="899822"/>
                  <a:pt x="205392" y="899822"/>
                </a:cubicBezTo>
                <a:cubicBezTo>
                  <a:pt x="136931" y="899822"/>
                  <a:pt x="9" y="807869"/>
                  <a:pt x="9" y="694439"/>
                </a:cubicBezTo>
                <a:moveTo>
                  <a:pt x="410776" y="694439"/>
                </a:moveTo>
                <a:lnTo>
                  <a:pt x="86926" y="2810775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>
              <a:rot lat="20099994" lon="19799989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J-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zus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Kri-ztus</a:t>
            </a:r>
            <a:endParaRPr kumimoji="0" lang="hu-H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s_en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Megvá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ltón</a:t>
            </a:r>
            <a:r>
              <a:rPr kumimoji="0" lang="hu-HU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8" y="107318"/>
            <a:ext cx="1914358" cy="188245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4800" y="2581275"/>
            <a:ext cx="419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Emlékszel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még a tekercsre?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egyet és nézd meg, hogy mi történt vele!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Gondold végig, hogy m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 lehet így használni?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0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újra és nézd meg a rajta lévő szöveget is!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 véleményed most erről a tekercsről?</a:t>
            </a:r>
          </a:p>
        </p:txBody>
      </p:sp>
      <p:sp>
        <p:nvSpPr>
          <p:cNvPr id="5" name="Téglalap 4"/>
          <p:cNvSpPr/>
          <p:nvPr/>
        </p:nvSpPr>
        <p:spPr>
          <a:xfrm>
            <a:off x="4762500" y="44393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középkorra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ez történt átvitt értelemben az egyházzal is. Elveszett a lényeg: Isten Igéje.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azonban megszólított embereket, akik számára fontosabb volt a Szentírás és Isten akarata, mint a hagyományok.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7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8" y="107318"/>
            <a:ext cx="1914358" cy="188245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04800" y="2581275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 és n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ézd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meg újra a tekercset! Mit látsz most rajta?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790575" y="3762375"/>
            <a:ext cx="111537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reformáció szó visszaalakítást jelent. A célja az alapokhoz (Isten Igéjéhez, a Szentíráshoz) való visszatérés, az egyház megújítása és megváltoztatása volt.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 az emberek, akik változást akartak, az Isten Igéjéhez való visszatérés sürgették.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Komolyan véve a Bibliát, rámutattak arra, hogy mi nem helyes az egyház életében, és min kell változtatni.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 Márton, Kálvin János és még sokan mások, akik az egyház reformátorai voltak, arra törekedtek, hogy újra Isten kerüljön a középpontba.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kercs vízszintesen 5"/>
          <p:cNvSpPr/>
          <p:nvPr/>
        </p:nvSpPr>
        <p:spPr>
          <a:xfrm>
            <a:off x="4972050" y="242887"/>
            <a:ext cx="6629400" cy="32861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</a:t>
            </a:r>
          </a:p>
          <a:p>
            <a:pPr algn="ctr"/>
            <a:r>
              <a:rPr lang="hu-H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Fia</a:t>
            </a:r>
          </a:p>
          <a:p>
            <a:pPr algn="ctr"/>
            <a:r>
              <a:rPr lang="hu-HU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Megváltónk</a:t>
            </a:r>
            <a:r>
              <a:rPr lang="hu-H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867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81" y="50347"/>
            <a:ext cx="7868694" cy="68076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Lekerekített téglalap 2"/>
          <p:cNvSpPr/>
          <p:nvPr/>
        </p:nvSpPr>
        <p:spPr>
          <a:xfrm>
            <a:off x="76200" y="1762124"/>
            <a:ext cx="3581400" cy="488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reformáció egy hosszabb folyamat volt. Több ember volt ennek a részese. Őket reformátoroknak nevezzük. A térképen láthatod a nevüket is!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Olvass egy kicsit a térképen! Mit látsz rajta?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8" y="107318"/>
            <a:ext cx="1914358" cy="18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76200" y="295274"/>
            <a:ext cx="4381500" cy="6353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reformáció kezdetét 1517. október 31-re tesszük.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tudós szerzetes, aki olvasta a Bibliát felismerte, hogy az egyház nem halad jó úton.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pontot fogalmazott meg, hogy milyen változtatásokat javasol.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1517. október 31-én, a 95 pontot kiszögezte a wittenbergi vártemplom kapujára.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 Mártonnak hívták.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Németországban hívta fel a figyelmet a változás szükségességére, s meg is mutatta annak útját.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Tanította a Szentírás alapján, hogy a bűnbocsánatot Isten ingyen adja minden megtérő embernek, aki kéri tőle. Az evangélikus felekezet Luther tanításai alapján jött létre.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u-H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75" y="439340"/>
            <a:ext cx="5848350" cy="3289697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8324850" y="422910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KATTINTS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953000" y="4724013"/>
            <a:ext cx="5657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Nézd meg ezt a kisfilmet, ami a wittenbergi eseményekről szól!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Röviden fogalmazd meg, hogy milyennek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láttad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azt a kort, amikor a reformáció elkezdődött!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Mit gondolsz Luther szándékáról? </a:t>
            </a:r>
          </a:p>
        </p:txBody>
      </p:sp>
    </p:spTree>
    <p:extLst>
      <p:ext uri="{BB962C8B-B14F-4D97-AF65-F5344CB8AC3E}">
        <p14:creationId xmlns:p14="http://schemas.microsoft.com/office/powerpoint/2010/main" val="339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104775" y="252412"/>
            <a:ext cx="4381500" cy="6353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Mi, reformátusok egy másik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nagy reformátorhoz kapcsolódunk.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neve: Kálvin János.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Svájcban élt. Ott fogalmazta meg, hogy mit jelent az élő Istenben hinni.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Könyve, a „Tanítás a keresztyén vallásra”, világszerte ismert lett.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Hitéhez illeszkedett kitartó munkája.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Lelkipásztorsága idején a genfieket hívta változásra. A változás nyomán Genf virágzó, gazdag város lett.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református felekezet Kálvin tanításai alapján jött létre.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hu-H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Jelmondatát láthatod az itt található képen. Mit árul el ez neked róla?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hu-H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324850" y="421005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IDE KATTINTS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953000" y="4724013"/>
            <a:ext cx="565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ezt a kisfilmet, Kálvin János életéről szól!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Röviden fogalmazd meg, milyennek látod azt a változást, amit ő indított!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40957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79"/>
            <a:ext cx="12192000" cy="688797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0296" y="306481"/>
            <a:ext cx="8413667" cy="1066203"/>
          </a:xfrm>
          <a:solidFill>
            <a:schemeClr val="accent5">
              <a:lumMod val="50000"/>
              <a:alpha val="22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ifjúsági éneket! </a:t>
            </a:r>
          </a:p>
        </p:txBody>
      </p:sp>
      <p:sp>
        <p:nvSpPr>
          <p:cNvPr id="5" name="Átellenes sarkain levágott téglalap 4"/>
          <p:cNvSpPr/>
          <p:nvPr/>
        </p:nvSpPr>
        <p:spPr>
          <a:xfrm>
            <a:off x="2697947" y="4225485"/>
            <a:ext cx="6518364" cy="2196066"/>
          </a:xfrm>
          <a:prstGeom prst="snip2DiagRect">
            <a:avLst>
              <a:gd name="adj1" fmla="val 12355"/>
              <a:gd name="adj2" fmla="val 16667"/>
            </a:avLst>
          </a:prstGeom>
          <a:solidFill>
            <a:schemeClr val="tx2">
              <a:lumMod val="50000"/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71324 w 6518364"/>
                      <a:gd name="connsiteY0" fmla="*/ 0 h 2196066"/>
                      <a:gd name="connsiteX1" fmla="*/ 800616 w 6518364"/>
                      <a:gd name="connsiteY1" fmla="*/ 0 h 2196066"/>
                      <a:gd name="connsiteX2" fmla="*/ 1271098 w 6518364"/>
                      <a:gd name="connsiteY2" fmla="*/ 0 h 2196066"/>
                      <a:gd name="connsiteX3" fmla="*/ 1918010 w 6518364"/>
                      <a:gd name="connsiteY3" fmla="*/ 0 h 2196066"/>
                      <a:gd name="connsiteX4" fmla="*/ 2388492 w 6518364"/>
                      <a:gd name="connsiteY4" fmla="*/ 0 h 2196066"/>
                      <a:gd name="connsiteX5" fmla="*/ 2800163 w 6518364"/>
                      <a:gd name="connsiteY5" fmla="*/ 0 h 2196066"/>
                      <a:gd name="connsiteX6" fmla="*/ 3270645 w 6518364"/>
                      <a:gd name="connsiteY6" fmla="*/ 0 h 2196066"/>
                      <a:gd name="connsiteX7" fmla="*/ 3799937 w 6518364"/>
                      <a:gd name="connsiteY7" fmla="*/ 0 h 2196066"/>
                      <a:gd name="connsiteX8" fmla="*/ 4388039 w 6518364"/>
                      <a:gd name="connsiteY8" fmla="*/ 0 h 2196066"/>
                      <a:gd name="connsiteX9" fmla="*/ 4858521 w 6518364"/>
                      <a:gd name="connsiteY9" fmla="*/ 0 h 2196066"/>
                      <a:gd name="connsiteX10" fmla="*/ 5564244 w 6518364"/>
                      <a:gd name="connsiteY10" fmla="*/ 0 h 2196066"/>
                      <a:gd name="connsiteX11" fmla="*/ 6152346 w 6518364"/>
                      <a:gd name="connsiteY11" fmla="*/ 0 h 2196066"/>
                      <a:gd name="connsiteX12" fmla="*/ 6518364 w 6518364"/>
                      <a:gd name="connsiteY12" fmla="*/ 366018 h 2196066"/>
                      <a:gd name="connsiteX13" fmla="*/ 6518364 w 6518364"/>
                      <a:gd name="connsiteY13" fmla="*/ 885593 h 2196066"/>
                      <a:gd name="connsiteX14" fmla="*/ 6518364 w 6518364"/>
                      <a:gd name="connsiteY14" fmla="*/ 1389580 h 2196066"/>
                      <a:gd name="connsiteX15" fmla="*/ 6518364 w 6518364"/>
                      <a:gd name="connsiteY15" fmla="*/ 1924742 h 2196066"/>
                      <a:gd name="connsiteX16" fmla="*/ 6247040 w 6518364"/>
                      <a:gd name="connsiteY16" fmla="*/ 2196066 h 2196066"/>
                      <a:gd name="connsiteX17" fmla="*/ 5541317 w 6518364"/>
                      <a:gd name="connsiteY17" fmla="*/ 2196066 h 2196066"/>
                      <a:gd name="connsiteX18" fmla="*/ 4894405 w 6518364"/>
                      <a:gd name="connsiteY18" fmla="*/ 2196066 h 2196066"/>
                      <a:gd name="connsiteX19" fmla="*/ 4247493 w 6518364"/>
                      <a:gd name="connsiteY19" fmla="*/ 2196066 h 2196066"/>
                      <a:gd name="connsiteX20" fmla="*/ 3600580 w 6518364"/>
                      <a:gd name="connsiteY20" fmla="*/ 2196066 h 2196066"/>
                      <a:gd name="connsiteX21" fmla="*/ 3130098 w 6518364"/>
                      <a:gd name="connsiteY21" fmla="*/ 2196066 h 2196066"/>
                      <a:gd name="connsiteX22" fmla="*/ 2424376 w 6518364"/>
                      <a:gd name="connsiteY22" fmla="*/ 2196066 h 2196066"/>
                      <a:gd name="connsiteX23" fmla="*/ 1836274 w 6518364"/>
                      <a:gd name="connsiteY23" fmla="*/ 2196066 h 2196066"/>
                      <a:gd name="connsiteX24" fmla="*/ 1424602 w 6518364"/>
                      <a:gd name="connsiteY24" fmla="*/ 2196066 h 2196066"/>
                      <a:gd name="connsiteX25" fmla="*/ 366018 w 6518364"/>
                      <a:gd name="connsiteY25" fmla="*/ 2196066 h 2196066"/>
                      <a:gd name="connsiteX26" fmla="*/ 0 w 6518364"/>
                      <a:gd name="connsiteY26" fmla="*/ 1830048 h 2196066"/>
                      <a:gd name="connsiteX27" fmla="*/ 0 w 6518364"/>
                      <a:gd name="connsiteY27" fmla="*/ 1310473 h 2196066"/>
                      <a:gd name="connsiteX28" fmla="*/ 0 w 6518364"/>
                      <a:gd name="connsiteY28" fmla="*/ 806486 h 2196066"/>
                      <a:gd name="connsiteX29" fmla="*/ 0 w 6518364"/>
                      <a:gd name="connsiteY29" fmla="*/ 271324 h 2196066"/>
                      <a:gd name="connsiteX30" fmla="*/ 271324 w 6518364"/>
                      <a:gd name="connsiteY30" fmla="*/ 0 h 2196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6518364" h="2196066" fill="none" extrusionOk="0">
                        <a:moveTo>
                          <a:pt x="271324" y="0"/>
                        </a:moveTo>
                        <a:cubicBezTo>
                          <a:pt x="428826" y="-27219"/>
                          <a:pt x="594452" y="50343"/>
                          <a:pt x="800616" y="0"/>
                        </a:cubicBezTo>
                        <a:cubicBezTo>
                          <a:pt x="1006780" y="-50343"/>
                          <a:pt x="1130402" y="20329"/>
                          <a:pt x="1271098" y="0"/>
                        </a:cubicBezTo>
                        <a:cubicBezTo>
                          <a:pt x="1411794" y="-20329"/>
                          <a:pt x="1779871" y="71079"/>
                          <a:pt x="1918010" y="0"/>
                        </a:cubicBezTo>
                        <a:cubicBezTo>
                          <a:pt x="2056149" y="-71079"/>
                          <a:pt x="2179814" y="35957"/>
                          <a:pt x="2388492" y="0"/>
                        </a:cubicBezTo>
                        <a:cubicBezTo>
                          <a:pt x="2597170" y="-35957"/>
                          <a:pt x="2632826" y="24647"/>
                          <a:pt x="2800163" y="0"/>
                        </a:cubicBezTo>
                        <a:cubicBezTo>
                          <a:pt x="2967500" y="-24647"/>
                          <a:pt x="3106027" y="7465"/>
                          <a:pt x="3270645" y="0"/>
                        </a:cubicBezTo>
                        <a:cubicBezTo>
                          <a:pt x="3435263" y="-7465"/>
                          <a:pt x="3599382" y="44896"/>
                          <a:pt x="3799937" y="0"/>
                        </a:cubicBezTo>
                        <a:cubicBezTo>
                          <a:pt x="4000492" y="-44896"/>
                          <a:pt x="4261050" y="30728"/>
                          <a:pt x="4388039" y="0"/>
                        </a:cubicBezTo>
                        <a:cubicBezTo>
                          <a:pt x="4515028" y="-30728"/>
                          <a:pt x="4647486" y="46868"/>
                          <a:pt x="4858521" y="0"/>
                        </a:cubicBezTo>
                        <a:cubicBezTo>
                          <a:pt x="5069556" y="-46868"/>
                          <a:pt x="5226283" y="42165"/>
                          <a:pt x="5564244" y="0"/>
                        </a:cubicBezTo>
                        <a:cubicBezTo>
                          <a:pt x="5902205" y="-42165"/>
                          <a:pt x="5960429" y="6831"/>
                          <a:pt x="6152346" y="0"/>
                        </a:cubicBezTo>
                        <a:cubicBezTo>
                          <a:pt x="6254153" y="50855"/>
                          <a:pt x="6311583" y="213996"/>
                          <a:pt x="6518364" y="366018"/>
                        </a:cubicBezTo>
                        <a:cubicBezTo>
                          <a:pt x="6578617" y="498741"/>
                          <a:pt x="6500537" y="709632"/>
                          <a:pt x="6518364" y="885593"/>
                        </a:cubicBezTo>
                        <a:cubicBezTo>
                          <a:pt x="6536191" y="1061555"/>
                          <a:pt x="6486579" y="1194244"/>
                          <a:pt x="6518364" y="1389580"/>
                        </a:cubicBezTo>
                        <a:cubicBezTo>
                          <a:pt x="6550149" y="1584916"/>
                          <a:pt x="6511943" y="1665823"/>
                          <a:pt x="6518364" y="1924742"/>
                        </a:cubicBezTo>
                        <a:cubicBezTo>
                          <a:pt x="6478447" y="2021711"/>
                          <a:pt x="6337119" y="2060950"/>
                          <a:pt x="6247040" y="2196066"/>
                        </a:cubicBezTo>
                        <a:cubicBezTo>
                          <a:pt x="6030931" y="2203475"/>
                          <a:pt x="5805071" y="2134650"/>
                          <a:pt x="5541317" y="2196066"/>
                        </a:cubicBezTo>
                        <a:cubicBezTo>
                          <a:pt x="5277563" y="2257482"/>
                          <a:pt x="5174230" y="2192443"/>
                          <a:pt x="4894405" y="2196066"/>
                        </a:cubicBezTo>
                        <a:cubicBezTo>
                          <a:pt x="4614580" y="2199689"/>
                          <a:pt x="4567840" y="2195191"/>
                          <a:pt x="4247493" y="2196066"/>
                        </a:cubicBezTo>
                        <a:cubicBezTo>
                          <a:pt x="3927146" y="2196941"/>
                          <a:pt x="3751344" y="2175644"/>
                          <a:pt x="3600580" y="2196066"/>
                        </a:cubicBezTo>
                        <a:cubicBezTo>
                          <a:pt x="3449816" y="2216488"/>
                          <a:pt x="3297819" y="2194587"/>
                          <a:pt x="3130098" y="2196066"/>
                        </a:cubicBezTo>
                        <a:cubicBezTo>
                          <a:pt x="2962377" y="2197545"/>
                          <a:pt x="2602810" y="2155888"/>
                          <a:pt x="2424376" y="2196066"/>
                        </a:cubicBezTo>
                        <a:cubicBezTo>
                          <a:pt x="2245942" y="2236244"/>
                          <a:pt x="2065010" y="2146384"/>
                          <a:pt x="1836274" y="2196066"/>
                        </a:cubicBezTo>
                        <a:cubicBezTo>
                          <a:pt x="1607538" y="2245748"/>
                          <a:pt x="1578566" y="2161752"/>
                          <a:pt x="1424602" y="2196066"/>
                        </a:cubicBezTo>
                        <a:cubicBezTo>
                          <a:pt x="1270638" y="2230380"/>
                          <a:pt x="643824" y="2116787"/>
                          <a:pt x="366018" y="2196066"/>
                        </a:cubicBezTo>
                        <a:cubicBezTo>
                          <a:pt x="183375" y="2082633"/>
                          <a:pt x="145871" y="1908229"/>
                          <a:pt x="0" y="1830048"/>
                        </a:cubicBezTo>
                        <a:cubicBezTo>
                          <a:pt x="-44429" y="1600777"/>
                          <a:pt x="58964" y="1545338"/>
                          <a:pt x="0" y="1310473"/>
                        </a:cubicBezTo>
                        <a:cubicBezTo>
                          <a:pt x="-58964" y="1075609"/>
                          <a:pt x="8556" y="907609"/>
                          <a:pt x="0" y="806486"/>
                        </a:cubicBezTo>
                        <a:cubicBezTo>
                          <a:pt x="-8556" y="705363"/>
                          <a:pt x="47413" y="474792"/>
                          <a:pt x="0" y="271324"/>
                        </a:cubicBezTo>
                        <a:cubicBezTo>
                          <a:pt x="63607" y="202406"/>
                          <a:pt x="230887" y="80487"/>
                          <a:pt x="271324" y="0"/>
                        </a:cubicBezTo>
                        <a:close/>
                      </a:path>
                      <a:path w="6518364" h="2196066" stroke="0" extrusionOk="0">
                        <a:moveTo>
                          <a:pt x="271324" y="0"/>
                        </a:moveTo>
                        <a:cubicBezTo>
                          <a:pt x="523797" y="-15004"/>
                          <a:pt x="667359" y="4007"/>
                          <a:pt x="800616" y="0"/>
                        </a:cubicBezTo>
                        <a:cubicBezTo>
                          <a:pt x="933873" y="-4007"/>
                          <a:pt x="1053111" y="23000"/>
                          <a:pt x="1212288" y="0"/>
                        </a:cubicBezTo>
                        <a:cubicBezTo>
                          <a:pt x="1371465" y="-23000"/>
                          <a:pt x="1774019" y="42397"/>
                          <a:pt x="1918010" y="0"/>
                        </a:cubicBezTo>
                        <a:cubicBezTo>
                          <a:pt x="2062001" y="-42397"/>
                          <a:pt x="2257924" y="19286"/>
                          <a:pt x="2447302" y="0"/>
                        </a:cubicBezTo>
                        <a:cubicBezTo>
                          <a:pt x="2636680" y="-19286"/>
                          <a:pt x="2761193" y="51949"/>
                          <a:pt x="2976594" y="0"/>
                        </a:cubicBezTo>
                        <a:cubicBezTo>
                          <a:pt x="3191995" y="-51949"/>
                          <a:pt x="3536741" y="18585"/>
                          <a:pt x="3682317" y="0"/>
                        </a:cubicBezTo>
                        <a:cubicBezTo>
                          <a:pt x="3827893" y="-18585"/>
                          <a:pt x="4001609" y="12596"/>
                          <a:pt x="4152799" y="0"/>
                        </a:cubicBezTo>
                        <a:cubicBezTo>
                          <a:pt x="4303989" y="-12596"/>
                          <a:pt x="4617718" y="16109"/>
                          <a:pt x="4858521" y="0"/>
                        </a:cubicBezTo>
                        <a:cubicBezTo>
                          <a:pt x="5099324" y="-16109"/>
                          <a:pt x="5353615" y="78219"/>
                          <a:pt x="5564244" y="0"/>
                        </a:cubicBezTo>
                        <a:cubicBezTo>
                          <a:pt x="5774873" y="-78219"/>
                          <a:pt x="5962854" y="18297"/>
                          <a:pt x="6152346" y="0"/>
                        </a:cubicBezTo>
                        <a:cubicBezTo>
                          <a:pt x="6255363" y="97559"/>
                          <a:pt x="6378673" y="253528"/>
                          <a:pt x="6518364" y="366018"/>
                        </a:cubicBezTo>
                        <a:cubicBezTo>
                          <a:pt x="6577298" y="596014"/>
                          <a:pt x="6496304" y="678099"/>
                          <a:pt x="6518364" y="901180"/>
                        </a:cubicBezTo>
                        <a:cubicBezTo>
                          <a:pt x="6540424" y="1124261"/>
                          <a:pt x="6503628" y="1289767"/>
                          <a:pt x="6518364" y="1451929"/>
                        </a:cubicBezTo>
                        <a:cubicBezTo>
                          <a:pt x="6533100" y="1614091"/>
                          <a:pt x="6478631" y="1782502"/>
                          <a:pt x="6518364" y="1924742"/>
                        </a:cubicBezTo>
                        <a:cubicBezTo>
                          <a:pt x="6460282" y="2029536"/>
                          <a:pt x="6316518" y="2100554"/>
                          <a:pt x="6247040" y="2196066"/>
                        </a:cubicBezTo>
                        <a:cubicBezTo>
                          <a:pt x="6058387" y="2209199"/>
                          <a:pt x="5881337" y="2162103"/>
                          <a:pt x="5658938" y="2196066"/>
                        </a:cubicBezTo>
                        <a:cubicBezTo>
                          <a:pt x="5436539" y="2230029"/>
                          <a:pt x="5291224" y="2175261"/>
                          <a:pt x="5012025" y="2196066"/>
                        </a:cubicBezTo>
                        <a:cubicBezTo>
                          <a:pt x="4732826" y="2216871"/>
                          <a:pt x="4716826" y="2162876"/>
                          <a:pt x="4600354" y="2196066"/>
                        </a:cubicBezTo>
                        <a:cubicBezTo>
                          <a:pt x="4483882" y="2229256"/>
                          <a:pt x="4251882" y="2145274"/>
                          <a:pt x="4129872" y="2196066"/>
                        </a:cubicBezTo>
                        <a:cubicBezTo>
                          <a:pt x="4007862" y="2246858"/>
                          <a:pt x="3696279" y="2165010"/>
                          <a:pt x="3482960" y="2196066"/>
                        </a:cubicBezTo>
                        <a:cubicBezTo>
                          <a:pt x="3269641" y="2227122"/>
                          <a:pt x="3078293" y="2166698"/>
                          <a:pt x="2953668" y="2196066"/>
                        </a:cubicBezTo>
                        <a:cubicBezTo>
                          <a:pt x="2829043" y="2225434"/>
                          <a:pt x="2668869" y="2190895"/>
                          <a:pt x="2483186" y="2196066"/>
                        </a:cubicBezTo>
                        <a:cubicBezTo>
                          <a:pt x="2297503" y="2201237"/>
                          <a:pt x="2051994" y="2176647"/>
                          <a:pt x="1836274" y="2196066"/>
                        </a:cubicBezTo>
                        <a:cubicBezTo>
                          <a:pt x="1620554" y="2215485"/>
                          <a:pt x="1511747" y="2188323"/>
                          <a:pt x="1248171" y="2196066"/>
                        </a:cubicBezTo>
                        <a:cubicBezTo>
                          <a:pt x="984595" y="2203809"/>
                          <a:pt x="619854" y="2105014"/>
                          <a:pt x="366018" y="2196066"/>
                        </a:cubicBezTo>
                        <a:cubicBezTo>
                          <a:pt x="257657" y="2100912"/>
                          <a:pt x="133716" y="1915418"/>
                          <a:pt x="0" y="1830048"/>
                        </a:cubicBezTo>
                        <a:cubicBezTo>
                          <a:pt x="-58429" y="1691155"/>
                          <a:pt x="28912" y="1447596"/>
                          <a:pt x="0" y="1294886"/>
                        </a:cubicBezTo>
                        <a:cubicBezTo>
                          <a:pt x="-28912" y="1142176"/>
                          <a:pt x="29994" y="934907"/>
                          <a:pt x="0" y="790899"/>
                        </a:cubicBezTo>
                        <a:cubicBezTo>
                          <a:pt x="-29994" y="646891"/>
                          <a:pt x="3858" y="448111"/>
                          <a:pt x="0" y="271324"/>
                        </a:cubicBezTo>
                        <a:cubicBezTo>
                          <a:pt x="77622" y="178587"/>
                          <a:pt x="174217" y="118934"/>
                          <a:pt x="271324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Mit jelenthet az, hogy Jézus „a mi 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OLTALMUNK</a:t>
            </a: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ERŐSSÉGÜNK”?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Keressetek szinonima szavakat az OLTALOM kifejezésre!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667" y="-29979"/>
            <a:ext cx="1527333" cy="1527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50886"/>
            <a:ext cx="1511372" cy="150711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970574" y="2696325"/>
            <a:ext cx="5973110" cy="830997"/>
          </a:xfrm>
          <a:prstGeom prst="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Ide kattints az ének elindításához!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2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0DEAB"/>
            </a:gs>
            <a:gs pos="97000">
              <a:srgbClr val="1E78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4010" cy="14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731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0DEAB"/>
            </a:gs>
            <a:gs pos="97000">
              <a:srgbClr val="1E78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0" y="2415502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947290" y="5712119"/>
            <a:ext cx="5549901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728788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0DEAB"/>
            </a:gs>
            <a:gs pos="97000">
              <a:srgbClr val="1E78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209022" y="2254138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Istenem.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>
            <a:hlinkClick r:id="rId4"/>
            <a:extLst>
              <a:ext uri="{FF2B5EF4-FFF2-40B4-BE49-F238E27FC236}">
                <a16:creationId xmlns:a16="http://schemas.microsoft.com/office/drawing/2014/main" id="{A4AB44A4-1A95-48D2-B0D1-0A1E4EA11522}"/>
              </a:ext>
            </a:extLst>
          </p:cNvPr>
          <p:cNvSpPr txBox="1"/>
          <p:nvPr/>
        </p:nvSpPr>
        <p:spPr>
          <a:xfrm>
            <a:off x="450677" y="6036959"/>
            <a:ext cx="319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7. dia: kép forrása</a:t>
            </a:r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19. dia: unsplash.com</a:t>
            </a:r>
          </a:p>
        </p:txBody>
      </p:sp>
    </p:spTree>
    <p:extLst>
      <p:ext uri="{BB962C8B-B14F-4D97-AF65-F5344CB8AC3E}">
        <p14:creationId xmlns:p14="http://schemas.microsoft.com/office/powerpoint/2010/main" val="1883022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0DEAB"/>
            </a:gs>
            <a:gs pos="97000">
              <a:srgbClr val="1E787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hlinkClick r:id="rId2"/>
            <a:extLst>
              <a:ext uri="{FF2B5EF4-FFF2-40B4-BE49-F238E27FC236}">
                <a16:creationId xmlns:a16="http://schemas.microsoft.com/office/drawing/2014/main" id="{5A2A8FDF-816A-46B1-B640-E6DFD5F3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62622" y="745463"/>
            <a:ext cx="6599715" cy="4071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09555D1D-8FB0-419F-BC78-8F293E0A1626}"/>
              </a:ext>
            </a:extLst>
          </p:cNvPr>
          <p:cNvSpPr txBox="1"/>
          <p:nvPr/>
        </p:nvSpPr>
        <p:spPr>
          <a:xfrm>
            <a:off x="729663" y="1795570"/>
            <a:ext cx="3658042" cy="2309705"/>
          </a:xfrm>
          <a:prstGeom prst="roundRect">
            <a:avLst>
              <a:gd name="adj" fmla="val 17412"/>
            </a:avLst>
          </a:prstGeom>
          <a:gradFill>
            <a:gsLst>
              <a:gs pos="0">
                <a:srgbClr val="60DEAB"/>
              </a:gs>
              <a:gs pos="97000">
                <a:srgbClr val="1E7876"/>
              </a:gs>
            </a:gsLst>
            <a:path path="circle">
              <a:fillToRect l="50000" t="50000" r="50000" b="50000"/>
            </a:path>
          </a:gradFill>
          <a:effectLst>
            <a:outerShdw blurRad="50800" dist="38100" dir="2700000" algn="tl" rotWithShape="0">
              <a:prstClr val="black">
                <a:alpha val="56000"/>
              </a:prstClr>
            </a:outerShdw>
          </a:effectLst>
        </p:spPr>
        <p:txBody>
          <a:bodyPr wrap="square" bIns="0" rtlCol="0" anchor="ctr" anchorCtr="0">
            <a:no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Kattints a képre az ének meghallgatásához!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Vajon hogyan kapcsolódik a mai témánkhoz?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566A07C-E820-44A2-B512-2DCDA5366C03}"/>
              </a:ext>
            </a:extLst>
          </p:cNvPr>
          <p:cNvSpPr txBox="1"/>
          <p:nvPr/>
        </p:nvSpPr>
        <p:spPr>
          <a:xfrm>
            <a:off x="6007832" y="5200650"/>
            <a:ext cx="5454505" cy="988087"/>
          </a:xfrm>
          <a:prstGeom prst="roundRect">
            <a:avLst>
              <a:gd name="adj" fmla="val 17412"/>
            </a:avLst>
          </a:prstGeom>
          <a:gradFill>
            <a:gsLst>
              <a:gs pos="0">
                <a:srgbClr val="60DEAB"/>
              </a:gs>
              <a:gs pos="97000">
                <a:srgbClr val="1E7876"/>
              </a:gs>
            </a:gsLst>
            <a:path path="circle">
              <a:fillToRect l="50000" t="50000" r="50000" b="50000"/>
            </a:path>
          </a:gradFill>
          <a:effectLst>
            <a:outerShdw blurRad="50800" dist="38100" dir="2700000" algn="tl" rotWithShape="0">
              <a:prstClr val="black">
                <a:alpha val="57000"/>
              </a:prstClr>
            </a:outerShdw>
          </a:effectLst>
        </p:spPr>
        <p:txBody>
          <a:bodyPr wrap="square" bIns="0" rtlCol="0" anchor="ctr" anchorCtr="0">
            <a:no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AZ EGYHÁZNAK A JÉZUS A FUNDÁMENTOMA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3C92593-EBD1-4977-8FC6-79ECBCDFB58F}"/>
              </a:ext>
            </a:extLst>
          </p:cNvPr>
          <p:cNvSpPr txBox="1"/>
          <p:nvPr/>
        </p:nvSpPr>
        <p:spPr>
          <a:xfrm>
            <a:off x="391731" y="5200650"/>
            <a:ext cx="4756738" cy="988087"/>
          </a:xfrm>
          <a:prstGeom prst="roundRect">
            <a:avLst>
              <a:gd name="adj" fmla="val 17412"/>
            </a:avLst>
          </a:prstGeom>
          <a:gradFill>
            <a:gsLst>
              <a:gs pos="0">
                <a:srgbClr val="60DEAB"/>
              </a:gs>
              <a:gs pos="97000">
                <a:srgbClr val="1E7876"/>
              </a:gs>
            </a:gsLst>
            <a:path path="circle">
              <a:fillToRect l="50000" t="50000" r="50000" b="50000"/>
            </a:path>
          </a:gradFill>
          <a:effectLst>
            <a:outerShdw blurRad="50800" dist="38100" dir="2700000" algn="tl" rotWithShape="0">
              <a:prstClr val="black">
                <a:alpha val="57000"/>
              </a:prstClr>
            </a:outerShdw>
          </a:effectLst>
        </p:spPr>
        <p:txBody>
          <a:bodyPr wrap="square" bIns="0" rtlCol="0" anchor="ctr" anchorCtr="0">
            <a:noAutofit/>
          </a:bodyPr>
          <a:lstStyle/>
          <a:p>
            <a:pPr algn="ctr"/>
            <a:r>
              <a:rPr lang="hu-HU" dirty="0" err="1">
                <a:solidFill>
                  <a:schemeClr val="bg1"/>
                </a:solidFill>
              </a:rPr>
              <a:t>fundámentom</a:t>
            </a:r>
            <a:r>
              <a:rPr lang="hu-HU" dirty="0">
                <a:solidFill>
                  <a:schemeClr val="bg1"/>
                </a:solidFill>
              </a:rPr>
              <a:t>: a fundamentum szó régiesen fundamentum jelentése: alap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14F33822-9093-41D4-8EF6-C982F63A2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E1D9C2E1-B3AB-400E-8086-A527E05D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" y="42378"/>
            <a:ext cx="10205589" cy="6773243"/>
          </a:xfrm>
          <a:prstGeom prst="rect">
            <a:avLst/>
          </a:prstGeom>
        </p:spPr>
      </p:pic>
      <p:sp>
        <p:nvSpPr>
          <p:cNvPr id="3" name="Balra nyíl 2"/>
          <p:cNvSpPr/>
          <p:nvPr/>
        </p:nvSpPr>
        <p:spPr>
          <a:xfrm rot="2580000">
            <a:off x="5871092" y="3297026"/>
            <a:ext cx="4463953" cy="235511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9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a reformáció ünnepéről lesz szó, 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amit 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október 31</a:t>
            </a:r>
            <a:r>
              <a:rPr lang="hu-H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-én ünneplünk!</a:t>
            </a:r>
          </a:p>
          <a:p>
            <a:pPr algn="ctr"/>
            <a:r>
              <a:rPr lang="hu-H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reformáció a pünkösdi ünnepkörhöz tartozik. </a:t>
            </a:r>
          </a:p>
        </p:txBody>
      </p:sp>
    </p:spTree>
    <p:extLst>
      <p:ext uri="{BB962C8B-B14F-4D97-AF65-F5344CB8AC3E}">
        <p14:creationId xmlns:p14="http://schemas.microsoft.com/office/powerpoint/2010/main" val="112653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5750" y="1289388"/>
            <a:ext cx="111156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Szerintetek mi a legfontosabb az</a:t>
            </a:r>
            <a:b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egyházban? Mi az egyház lényege?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tudsz az egyház születéséről?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Mikor lehet szükség az egyházban</a:t>
            </a:r>
            <a:b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változtatásra?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Mit hallottatok a reformációról?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Szedjetek össze néhány gondolatot!</a:t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72005" cy="136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56919" y="206946"/>
            <a:ext cx="78021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 a csoporttársaiddal! </a:t>
            </a:r>
          </a:p>
          <a:p>
            <a:pPr algn="ctr"/>
            <a:r>
              <a:rPr lang="hu-HU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Mondjátok el a többieknek, hogy mire jutottatok!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919" y="0"/>
            <a:ext cx="1389081" cy="1368000"/>
          </a:xfrm>
          <a:prstGeom prst="rect">
            <a:avLst/>
          </a:prstGeom>
        </p:spPr>
      </p:pic>
      <p:sp>
        <p:nvSpPr>
          <p:cNvPr id="6" name="Balra nyíl 5"/>
          <p:cNvSpPr/>
          <p:nvPr/>
        </p:nvSpPr>
        <p:spPr>
          <a:xfrm>
            <a:off x="7010400" y="2845758"/>
            <a:ext cx="4667250" cy="1647825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9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kicsit távolabbról!</a:t>
            </a:r>
          </a:p>
        </p:txBody>
      </p:sp>
    </p:spTree>
    <p:extLst>
      <p:ext uri="{BB962C8B-B14F-4D97-AF65-F5344CB8AC3E}">
        <p14:creationId xmlns:p14="http://schemas.microsoft.com/office/powerpoint/2010/main" val="23785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186" y="2535069"/>
            <a:ext cx="1914358" cy="1882452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3953615" y="2394577"/>
            <a:ext cx="4747229" cy="20071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első pünkösdkor történtek.   </a:t>
            </a:r>
          </a:p>
        </p:txBody>
      </p:sp>
      <p:sp>
        <p:nvSpPr>
          <p:cNvPr id="6" name="Lekerekített téglalapbuborék 5"/>
          <p:cNvSpPr/>
          <p:nvPr/>
        </p:nvSpPr>
        <p:spPr>
          <a:xfrm>
            <a:off x="437570" y="1263457"/>
            <a:ext cx="2647405" cy="2002867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Szentlélek kitöltetése.</a:t>
            </a:r>
          </a:p>
        </p:txBody>
      </p:sp>
      <p:sp>
        <p:nvSpPr>
          <p:cNvPr id="7" name="Lekerekített téglalapbuborék 6"/>
          <p:cNvSpPr/>
          <p:nvPr/>
        </p:nvSpPr>
        <p:spPr>
          <a:xfrm>
            <a:off x="7608166" y="383081"/>
            <a:ext cx="3480769" cy="1963654"/>
          </a:xfrm>
          <a:prstGeom prst="wedgeRoundRect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első keresztyén gyülekezet megalakulása. </a:t>
            </a:r>
          </a:p>
        </p:txBody>
      </p:sp>
      <p:sp>
        <p:nvSpPr>
          <p:cNvPr id="8" name="Lekerekített téglalapbuborék 7"/>
          <p:cNvSpPr/>
          <p:nvPr/>
        </p:nvSpPr>
        <p:spPr>
          <a:xfrm>
            <a:off x="982133" y="4506685"/>
            <a:ext cx="3347052" cy="1785955"/>
          </a:xfrm>
          <a:prstGeom prst="wedgeRoundRectCallo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Péter igehirdetése Jeruzsálemben. </a:t>
            </a:r>
          </a:p>
        </p:txBody>
      </p:sp>
      <p:sp>
        <p:nvSpPr>
          <p:cNvPr id="9" name="Lekerekített téglalapbuborék 8"/>
          <p:cNvSpPr/>
          <p:nvPr/>
        </p:nvSpPr>
        <p:spPr>
          <a:xfrm>
            <a:off x="7247466" y="4592647"/>
            <a:ext cx="4202170" cy="1801493"/>
          </a:xfrm>
          <a:prstGeom prst="wedgeRoundRectCallou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Több mint 3000-en megkeresztelkedtek. </a:t>
            </a:r>
          </a:p>
        </p:txBody>
      </p:sp>
      <p:sp>
        <p:nvSpPr>
          <p:cNvPr id="2" name="Lefelé nyíl 1"/>
          <p:cNvSpPr/>
          <p:nvPr/>
        </p:nvSpPr>
        <p:spPr>
          <a:xfrm rot="20938882">
            <a:off x="2282745" y="33490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Jobbra nyíl 2"/>
          <p:cNvSpPr/>
          <p:nvPr/>
        </p:nvSpPr>
        <p:spPr>
          <a:xfrm>
            <a:off x="4758267" y="5268289"/>
            <a:ext cx="1811867" cy="450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elfelé nyíl 11"/>
          <p:cNvSpPr/>
          <p:nvPr/>
        </p:nvSpPr>
        <p:spPr>
          <a:xfrm rot="20667749">
            <a:off x="9177699" y="2538627"/>
            <a:ext cx="484632" cy="1977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8108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1236">
            <a:off x="2549000" y="2143217"/>
            <a:ext cx="1719687" cy="1145311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9936">
            <a:off x="3519695" y="3695032"/>
            <a:ext cx="2340629" cy="1558860"/>
          </a:xfrm>
          <a:prstGeom prst="rect">
            <a:avLst/>
          </a:prstGeom>
        </p:spPr>
      </p:pic>
      <p:sp>
        <p:nvSpPr>
          <p:cNvPr id="17" name="Folyamatábra: Kigyűjtés 16"/>
          <p:cNvSpPr/>
          <p:nvPr/>
        </p:nvSpPr>
        <p:spPr>
          <a:xfrm>
            <a:off x="3379765" y="151815"/>
            <a:ext cx="3867701" cy="1895735"/>
          </a:xfrm>
          <a:prstGeom prst="flowChartExtra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chemeClr val="tx1">
                <a:lumMod val="85000"/>
                <a:lumOff val="15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szeretet gyakorlása.</a:t>
            </a:r>
          </a:p>
        </p:txBody>
      </p:sp>
      <p:sp>
        <p:nvSpPr>
          <p:cNvPr id="10" name="Balra nyíl 9"/>
          <p:cNvSpPr/>
          <p:nvPr/>
        </p:nvSpPr>
        <p:spPr>
          <a:xfrm>
            <a:off x="6563848" y="76537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Jobbra nyíl 15"/>
          <p:cNvSpPr/>
          <p:nvPr/>
        </p:nvSpPr>
        <p:spPr>
          <a:xfrm rot="-1140000">
            <a:off x="3024541" y="693880"/>
            <a:ext cx="1365078" cy="48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0" y="84019"/>
            <a:ext cx="38678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Föl tudod idézni az eseményeket? 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Mesélj az ábra alapján!</a:t>
            </a:r>
          </a:p>
        </p:txBody>
      </p:sp>
    </p:spTree>
    <p:extLst>
      <p:ext uri="{BB962C8B-B14F-4D97-AF65-F5344CB8AC3E}">
        <p14:creationId xmlns:p14="http://schemas.microsoft.com/office/powerpoint/2010/main" val="56134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buborék 3"/>
          <p:cNvSpPr/>
          <p:nvPr/>
        </p:nvSpPr>
        <p:spPr>
          <a:xfrm>
            <a:off x="468552" y="514350"/>
            <a:ext cx="3848100" cy="2914650"/>
          </a:xfrm>
          <a:prstGeom prst="wedgeEllipseCallout">
            <a:avLst>
              <a:gd name="adj1" fmla="val 66018"/>
              <a:gd name="adj2" fmla="val 2991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gyülekezetről ezt mondták abban az időben: </a:t>
            </a:r>
          </a:p>
        </p:txBody>
      </p:sp>
      <p:sp>
        <p:nvSpPr>
          <p:cNvPr id="5" name="Tekercs vízszintesen 4"/>
          <p:cNvSpPr/>
          <p:nvPr/>
        </p:nvSpPr>
        <p:spPr>
          <a:xfrm>
            <a:off x="5037890" y="514350"/>
            <a:ext cx="6334125" cy="58293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„Ők pedig kitartóan részt vettek az apostoli tanításban, a közösségben, a kenyér megtörésében és az imádkozásban.  Mindennap állhatatosan, egy szívvel, egy lélekkel voltak a templomban, és amikor házanként megtörték a kenyeret, örömmel és tiszta szívvel részesültek az ételben; dicsérték Istent, és kedvelte őket az egész nép.” </a:t>
            </a:r>
          </a:p>
          <a:p>
            <a:pPr algn="just"/>
            <a:endParaRPr lang="hu-H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Apostolok cselekedetei 2,42-47 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B5B0CFA-5637-4FAD-BD41-AB746449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" t="3133"/>
          <a:stretch/>
        </p:blipFill>
        <p:spPr>
          <a:xfrm>
            <a:off x="338554" y="3909526"/>
            <a:ext cx="4339016" cy="25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8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752725" y="257175"/>
            <a:ext cx="596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Az egyházról tudjuk….</a:t>
            </a:r>
          </a:p>
        </p:txBody>
      </p:sp>
      <p:sp>
        <p:nvSpPr>
          <p:cNvPr id="8" name="Jobbra nyíl 7"/>
          <p:cNvSpPr/>
          <p:nvPr/>
        </p:nvSpPr>
        <p:spPr>
          <a:xfrm>
            <a:off x="187485" y="1816459"/>
            <a:ext cx="5311454" cy="112395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14300" dist="38100" dir="2700000" algn="t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akaratából jött létre.</a:t>
            </a:r>
          </a:p>
        </p:txBody>
      </p:sp>
      <p:sp>
        <p:nvSpPr>
          <p:cNvPr id="10" name="Jobbra nyíl 9"/>
          <p:cNvSpPr/>
          <p:nvPr/>
        </p:nvSpPr>
        <p:spPr>
          <a:xfrm>
            <a:off x="187485" y="3029731"/>
            <a:ext cx="5311454" cy="155704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14300" dist="38100" dir="2700000" algn="t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első keresztyén gyülekezet pünkösdkor, Jeruzsálemben született meg.</a:t>
            </a:r>
          </a:p>
        </p:txBody>
      </p:sp>
      <p:sp>
        <p:nvSpPr>
          <p:cNvPr id="11" name="Jobbra nyíl 10"/>
          <p:cNvSpPr/>
          <p:nvPr/>
        </p:nvSpPr>
        <p:spPr>
          <a:xfrm>
            <a:off x="252413" y="4502782"/>
            <a:ext cx="5181599" cy="22479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14300" dist="38100" dir="2700000" algn="tl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emberek a tagjai, akik hisznek abban, hogy Jézus Krisztus, Isten Fia a mi </a:t>
            </a:r>
            <a:r>
              <a:rPr lang="hu-H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Megváltónk</a:t>
            </a:r>
            <a:r>
              <a:rPr lang="hu-H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781181" y="95250"/>
            <a:ext cx="2592288" cy="6617196"/>
          </a:xfrm>
          <a:prstGeom prst="rect">
            <a:avLst/>
          </a:prstGeom>
          <a:solidFill>
            <a:srgbClr val="D3B51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EGYHÁZ</a:t>
            </a: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</a:rPr>
              <a:t>akik,</a:t>
            </a: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endParaRPr lang="hu-HU" sz="2400" dirty="0">
              <a:solidFill>
                <a:schemeClr val="bg1"/>
              </a:solidFill>
            </a:endParaRPr>
          </a:p>
          <a:p>
            <a:pPr algn="ctr"/>
            <a:r>
              <a:rPr lang="hu-HU" sz="4000" dirty="0">
                <a:solidFill>
                  <a:schemeClr val="bg1"/>
                </a:solidFill>
              </a:rPr>
              <a:t>akiket</a:t>
            </a: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13" name="Tartalom helye 2"/>
          <p:cNvSpPr txBox="1">
            <a:spLocks/>
          </p:cNvSpPr>
          <p:nvPr/>
        </p:nvSpPr>
        <p:spPr>
          <a:xfrm>
            <a:off x="5676898" y="1557722"/>
            <a:ext cx="6334125" cy="864096"/>
          </a:xfrm>
          <a:prstGeom prst="rect">
            <a:avLst/>
          </a:prstGeom>
          <a:solidFill>
            <a:srgbClr val="C1BDB4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 azoknak a gyülekezete,</a:t>
            </a:r>
          </a:p>
          <a:p>
            <a:pPr algn="just">
              <a:buFont typeface="Arial" pitchFamily="34" charset="0"/>
              <a:buNone/>
            </a:pP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4" name="Tartalom helye 2"/>
          <p:cNvSpPr txBox="1">
            <a:spLocks/>
          </p:cNvSpPr>
          <p:nvPr/>
        </p:nvSpPr>
        <p:spPr>
          <a:xfrm>
            <a:off x="5788024" y="3253085"/>
            <a:ext cx="6334125" cy="864096"/>
          </a:xfrm>
          <a:prstGeom prst="rect">
            <a:avLst/>
          </a:prstGeom>
          <a:solidFill>
            <a:srgbClr val="DCC963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Jézushoz tartoznak,</a:t>
            </a:r>
          </a:p>
        </p:txBody>
      </p:sp>
      <p:sp>
        <p:nvSpPr>
          <p:cNvPr id="15" name="Tartalom helye 2"/>
          <p:cNvSpPr txBox="1">
            <a:spLocks/>
          </p:cNvSpPr>
          <p:nvPr/>
        </p:nvSpPr>
        <p:spPr>
          <a:xfrm>
            <a:off x="5676899" y="4847182"/>
            <a:ext cx="6334125" cy="1686967"/>
          </a:xfrm>
          <a:prstGeom prst="rect">
            <a:avLst/>
          </a:prstGeom>
          <a:solidFill>
            <a:srgbClr val="44929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a Szentlélek szólít meg,</a:t>
            </a:r>
          </a:p>
          <a:p>
            <a:pPr algn="ctr">
              <a:buNone/>
            </a:pP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Isten maga választ ki.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8" y="107318"/>
            <a:ext cx="1914358" cy="188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vízszintesen 1"/>
          <p:cNvSpPr/>
          <p:nvPr/>
        </p:nvSpPr>
        <p:spPr>
          <a:xfrm>
            <a:off x="4972050" y="346707"/>
            <a:ext cx="6629400" cy="328612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Krisztus</a:t>
            </a:r>
          </a:p>
          <a:p>
            <a:pPr algn="ctr"/>
            <a:r>
              <a:rPr lang="hu-H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Fia</a:t>
            </a:r>
          </a:p>
          <a:p>
            <a:pPr algn="ctr"/>
            <a:r>
              <a:rPr lang="hu-HU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Megváltónk</a:t>
            </a:r>
            <a:r>
              <a:rPr lang="hu-HU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8" y="107318"/>
            <a:ext cx="1914358" cy="188245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33450" y="2305050"/>
            <a:ext cx="333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Mit gondolsz, mire jó ez a papírtekercs?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Mikor tudod használni és mikor nem?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Meséld el az ötleteidet a csoporttársaidnak is!</a:t>
            </a:r>
          </a:p>
        </p:txBody>
      </p:sp>
      <p:sp>
        <p:nvSpPr>
          <p:cNvPr id="5" name="Téglalap 4"/>
          <p:cNvSpPr/>
          <p:nvPr/>
        </p:nvSpPr>
        <p:spPr>
          <a:xfrm>
            <a:off x="5658238" y="4653939"/>
            <a:ext cx="6096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Jegyezd meg, amit itt kitaláltál, mert később még visszatérünk rá! </a:t>
            </a:r>
          </a:p>
        </p:txBody>
      </p:sp>
    </p:spTree>
    <p:extLst>
      <p:ext uri="{BB962C8B-B14F-4D97-AF65-F5344CB8AC3E}">
        <p14:creationId xmlns:p14="http://schemas.microsoft.com/office/powerpoint/2010/main" val="35551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1226</Words>
  <Application>Microsoft Office PowerPoint</Application>
  <PresentationFormat>Szélesvásznú</PresentationFormat>
  <Paragraphs>162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Comic Sans MS</vt:lpstr>
      <vt:lpstr>Times New Roman</vt:lpstr>
      <vt:lpstr>Wingdings</vt:lpstr>
      <vt:lpstr>Wingdings 3</vt:lpstr>
      <vt:lpstr>Office-téma</vt:lpstr>
      <vt:lpstr>7_Szálak</vt:lpstr>
      <vt:lpstr>1_Office-téma</vt:lpstr>
      <vt:lpstr>2_Office-téma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Hallgasd meg ezt az ifjúsági éneket!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Megváltozott világ</dc:title>
  <dc:creator>Szászi Andrea</dc:creator>
  <cp:lastModifiedBy>Noémi Zimányi</cp:lastModifiedBy>
  <cp:revision>30</cp:revision>
  <dcterms:created xsi:type="dcterms:W3CDTF">2021-10-18T06:38:52Z</dcterms:created>
  <dcterms:modified xsi:type="dcterms:W3CDTF">2021-10-18T10:41:52Z</dcterms:modified>
</cp:coreProperties>
</file>